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drawings/drawing1.xml" ContentType="application/vnd.openxmlformats-officedocument.drawingml.chartshapes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drawings/drawing2.xml" ContentType="application/vnd.openxmlformats-officedocument.drawingml.chartshapes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drawings/drawing3.xml" ContentType="application/vnd.openxmlformats-officedocument.drawingml.chartshapes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6" r:id="rId9"/>
    <p:sldId id="268" r:id="rId10"/>
    <p:sldId id="269" r:id="rId11"/>
    <p:sldId id="270" r:id="rId12"/>
    <p:sldId id="271" r:id="rId13"/>
    <p:sldId id="272" r:id="rId14"/>
    <p:sldId id="274" r:id="rId15"/>
    <p:sldId id="276" r:id="rId16"/>
    <p:sldId id="277" r:id="rId17"/>
    <p:sldId id="278" r:id="rId18"/>
    <p:sldId id="280" r:id="rId19"/>
    <p:sldId id="281" r:id="rId20"/>
    <p:sldId id="282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99" d="100"/>
          <a:sy n="99" d="100"/>
        </p:scale>
        <p:origin x="7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NT_plots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JH_plots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T_plots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NT_plots.csv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JH_plots.csv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NT_plots.csv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T_plots.csv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T_plots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chartUserShapes" Target="../drawings/drawing1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24.xml"/><Relationship Id="rId1" Type="http://schemas.microsoft.com/office/2011/relationships/chartStyle" Target="style24.xml"/><Relationship Id="rId4" Type="http://schemas.openxmlformats.org/officeDocument/2006/relationships/chartUserShapes" Target="../drawings/drawing2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chartUserShapes" Target="../drawings/drawing3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JH_plots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JH_plots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NT_plots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T_plots.csv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JH_plots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NT_plots.csv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hajar\OneDrive%20-%20Colostate\Data_Quality_Tests\LSTM\dataset\COVID\common_processes\experiment1\T_plots.csv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NT: Arizona: cases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NT_plots!$D$1</c:f>
              <c:strCache>
                <c:ptCount val="1"/>
                <c:pt idx="0">
                  <c:v>cases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NT_plots!$B$2:$B$8540</c:f>
              <c:numCache>
                <c:formatCode>m/d/yyyy</c:formatCode>
                <c:ptCount val="157"/>
                <c:pt idx="0">
                  <c:v>43891</c:v>
                </c:pt>
                <c:pt idx="1">
                  <c:v>43892</c:v>
                </c:pt>
                <c:pt idx="2">
                  <c:v>43893</c:v>
                </c:pt>
                <c:pt idx="3">
                  <c:v>43894</c:v>
                </c:pt>
                <c:pt idx="4">
                  <c:v>43895</c:v>
                </c:pt>
                <c:pt idx="5">
                  <c:v>43896</c:v>
                </c:pt>
                <c:pt idx="6">
                  <c:v>43897</c:v>
                </c:pt>
                <c:pt idx="7">
                  <c:v>43898</c:v>
                </c:pt>
                <c:pt idx="8">
                  <c:v>43899</c:v>
                </c:pt>
                <c:pt idx="9">
                  <c:v>43900</c:v>
                </c:pt>
                <c:pt idx="10">
                  <c:v>43901</c:v>
                </c:pt>
                <c:pt idx="11">
                  <c:v>43902</c:v>
                </c:pt>
                <c:pt idx="12">
                  <c:v>43903</c:v>
                </c:pt>
                <c:pt idx="13">
                  <c:v>43904</c:v>
                </c:pt>
                <c:pt idx="14">
                  <c:v>43905</c:v>
                </c:pt>
                <c:pt idx="15">
                  <c:v>43906</c:v>
                </c:pt>
                <c:pt idx="16">
                  <c:v>43907</c:v>
                </c:pt>
                <c:pt idx="17">
                  <c:v>43908</c:v>
                </c:pt>
                <c:pt idx="18">
                  <c:v>43909</c:v>
                </c:pt>
                <c:pt idx="19">
                  <c:v>43910</c:v>
                </c:pt>
                <c:pt idx="20">
                  <c:v>43911</c:v>
                </c:pt>
                <c:pt idx="21">
                  <c:v>43912</c:v>
                </c:pt>
                <c:pt idx="22">
                  <c:v>43913</c:v>
                </c:pt>
                <c:pt idx="23">
                  <c:v>43914</c:v>
                </c:pt>
                <c:pt idx="24">
                  <c:v>43915</c:v>
                </c:pt>
                <c:pt idx="25">
                  <c:v>43916</c:v>
                </c:pt>
                <c:pt idx="26">
                  <c:v>43917</c:v>
                </c:pt>
                <c:pt idx="27">
                  <c:v>43918</c:v>
                </c:pt>
                <c:pt idx="28">
                  <c:v>43919</c:v>
                </c:pt>
                <c:pt idx="29">
                  <c:v>43920</c:v>
                </c:pt>
                <c:pt idx="30">
                  <c:v>43921</c:v>
                </c:pt>
                <c:pt idx="31">
                  <c:v>43922</c:v>
                </c:pt>
                <c:pt idx="32">
                  <c:v>43923</c:v>
                </c:pt>
                <c:pt idx="33">
                  <c:v>43924</c:v>
                </c:pt>
                <c:pt idx="34">
                  <c:v>43925</c:v>
                </c:pt>
                <c:pt idx="35">
                  <c:v>43926</c:v>
                </c:pt>
                <c:pt idx="36">
                  <c:v>43927</c:v>
                </c:pt>
                <c:pt idx="37">
                  <c:v>43928</c:v>
                </c:pt>
                <c:pt idx="38">
                  <c:v>43929</c:v>
                </c:pt>
                <c:pt idx="39">
                  <c:v>43930</c:v>
                </c:pt>
                <c:pt idx="40">
                  <c:v>43931</c:v>
                </c:pt>
                <c:pt idx="41">
                  <c:v>43932</c:v>
                </c:pt>
                <c:pt idx="42">
                  <c:v>43933</c:v>
                </c:pt>
                <c:pt idx="43">
                  <c:v>43934</c:v>
                </c:pt>
                <c:pt idx="44">
                  <c:v>43935</c:v>
                </c:pt>
                <c:pt idx="45">
                  <c:v>43936</c:v>
                </c:pt>
                <c:pt idx="46">
                  <c:v>43937</c:v>
                </c:pt>
                <c:pt idx="47">
                  <c:v>43938</c:v>
                </c:pt>
                <c:pt idx="48">
                  <c:v>43939</c:v>
                </c:pt>
                <c:pt idx="49">
                  <c:v>43940</c:v>
                </c:pt>
                <c:pt idx="50">
                  <c:v>43941</c:v>
                </c:pt>
                <c:pt idx="51">
                  <c:v>43942</c:v>
                </c:pt>
                <c:pt idx="52">
                  <c:v>43943</c:v>
                </c:pt>
                <c:pt idx="53">
                  <c:v>43944</c:v>
                </c:pt>
                <c:pt idx="54">
                  <c:v>43945</c:v>
                </c:pt>
                <c:pt idx="55">
                  <c:v>43946</c:v>
                </c:pt>
                <c:pt idx="56">
                  <c:v>43947</c:v>
                </c:pt>
                <c:pt idx="57">
                  <c:v>43948</c:v>
                </c:pt>
                <c:pt idx="58">
                  <c:v>43949</c:v>
                </c:pt>
                <c:pt idx="59">
                  <c:v>43950</c:v>
                </c:pt>
                <c:pt idx="60">
                  <c:v>43951</c:v>
                </c:pt>
                <c:pt idx="61">
                  <c:v>43952</c:v>
                </c:pt>
                <c:pt idx="62">
                  <c:v>43953</c:v>
                </c:pt>
                <c:pt idx="63">
                  <c:v>43954</c:v>
                </c:pt>
                <c:pt idx="64">
                  <c:v>43955</c:v>
                </c:pt>
                <c:pt idx="65">
                  <c:v>43956</c:v>
                </c:pt>
                <c:pt idx="66">
                  <c:v>43957</c:v>
                </c:pt>
                <c:pt idx="67">
                  <c:v>43958</c:v>
                </c:pt>
                <c:pt idx="68">
                  <c:v>43959</c:v>
                </c:pt>
                <c:pt idx="69">
                  <c:v>43960</c:v>
                </c:pt>
                <c:pt idx="70">
                  <c:v>43961</c:v>
                </c:pt>
                <c:pt idx="71">
                  <c:v>43962</c:v>
                </c:pt>
                <c:pt idx="72">
                  <c:v>43963</c:v>
                </c:pt>
                <c:pt idx="73">
                  <c:v>43964</c:v>
                </c:pt>
                <c:pt idx="74">
                  <c:v>43965</c:v>
                </c:pt>
                <c:pt idx="75">
                  <c:v>43966</c:v>
                </c:pt>
                <c:pt idx="76">
                  <c:v>43967</c:v>
                </c:pt>
                <c:pt idx="77">
                  <c:v>43968</c:v>
                </c:pt>
                <c:pt idx="78">
                  <c:v>43969</c:v>
                </c:pt>
                <c:pt idx="79">
                  <c:v>43970</c:v>
                </c:pt>
                <c:pt idx="80">
                  <c:v>43971</c:v>
                </c:pt>
                <c:pt idx="81">
                  <c:v>43972</c:v>
                </c:pt>
                <c:pt idx="82">
                  <c:v>43973</c:v>
                </c:pt>
                <c:pt idx="83">
                  <c:v>43974</c:v>
                </c:pt>
                <c:pt idx="84">
                  <c:v>43975</c:v>
                </c:pt>
                <c:pt idx="85">
                  <c:v>43976</c:v>
                </c:pt>
                <c:pt idx="86">
                  <c:v>43977</c:v>
                </c:pt>
                <c:pt idx="87">
                  <c:v>43978</c:v>
                </c:pt>
                <c:pt idx="88">
                  <c:v>43979</c:v>
                </c:pt>
                <c:pt idx="89">
                  <c:v>43980</c:v>
                </c:pt>
                <c:pt idx="90">
                  <c:v>43981</c:v>
                </c:pt>
                <c:pt idx="91">
                  <c:v>43982</c:v>
                </c:pt>
                <c:pt idx="92">
                  <c:v>43983</c:v>
                </c:pt>
                <c:pt idx="93">
                  <c:v>43984</c:v>
                </c:pt>
                <c:pt idx="94">
                  <c:v>43985</c:v>
                </c:pt>
                <c:pt idx="95">
                  <c:v>43986</c:v>
                </c:pt>
                <c:pt idx="96">
                  <c:v>43987</c:v>
                </c:pt>
                <c:pt idx="97">
                  <c:v>43988</c:v>
                </c:pt>
                <c:pt idx="98">
                  <c:v>43989</c:v>
                </c:pt>
                <c:pt idx="99">
                  <c:v>43990</c:v>
                </c:pt>
                <c:pt idx="100">
                  <c:v>43991</c:v>
                </c:pt>
                <c:pt idx="101">
                  <c:v>43992</c:v>
                </c:pt>
                <c:pt idx="102">
                  <c:v>43993</c:v>
                </c:pt>
                <c:pt idx="103">
                  <c:v>43994</c:v>
                </c:pt>
                <c:pt idx="104">
                  <c:v>43995</c:v>
                </c:pt>
                <c:pt idx="105">
                  <c:v>43996</c:v>
                </c:pt>
                <c:pt idx="106">
                  <c:v>43997</c:v>
                </c:pt>
                <c:pt idx="107">
                  <c:v>43998</c:v>
                </c:pt>
                <c:pt idx="108">
                  <c:v>43999</c:v>
                </c:pt>
                <c:pt idx="109">
                  <c:v>44000</c:v>
                </c:pt>
                <c:pt idx="110">
                  <c:v>44001</c:v>
                </c:pt>
                <c:pt idx="111">
                  <c:v>44002</c:v>
                </c:pt>
                <c:pt idx="112">
                  <c:v>44003</c:v>
                </c:pt>
                <c:pt idx="113">
                  <c:v>44004</c:v>
                </c:pt>
                <c:pt idx="114">
                  <c:v>44005</c:v>
                </c:pt>
                <c:pt idx="115">
                  <c:v>44006</c:v>
                </c:pt>
                <c:pt idx="116">
                  <c:v>44007</c:v>
                </c:pt>
                <c:pt idx="117">
                  <c:v>44008</c:v>
                </c:pt>
                <c:pt idx="118">
                  <c:v>44009</c:v>
                </c:pt>
                <c:pt idx="119">
                  <c:v>44010</c:v>
                </c:pt>
                <c:pt idx="120">
                  <c:v>44011</c:v>
                </c:pt>
                <c:pt idx="121">
                  <c:v>44012</c:v>
                </c:pt>
                <c:pt idx="122">
                  <c:v>44013</c:v>
                </c:pt>
                <c:pt idx="123">
                  <c:v>44014</c:v>
                </c:pt>
                <c:pt idx="124">
                  <c:v>44015</c:v>
                </c:pt>
                <c:pt idx="125">
                  <c:v>44016</c:v>
                </c:pt>
                <c:pt idx="126">
                  <c:v>44017</c:v>
                </c:pt>
                <c:pt idx="127">
                  <c:v>44018</c:v>
                </c:pt>
                <c:pt idx="128">
                  <c:v>44019</c:v>
                </c:pt>
                <c:pt idx="129">
                  <c:v>44020</c:v>
                </c:pt>
                <c:pt idx="130">
                  <c:v>44021</c:v>
                </c:pt>
                <c:pt idx="131">
                  <c:v>44022</c:v>
                </c:pt>
                <c:pt idx="132">
                  <c:v>44023</c:v>
                </c:pt>
                <c:pt idx="133">
                  <c:v>44024</c:v>
                </c:pt>
                <c:pt idx="134">
                  <c:v>44025</c:v>
                </c:pt>
                <c:pt idx="135">
                  <c:v>44026</c:v>
                </c:pt>
                <c:pt idx="136">
                  <c:v>44027</c:v>
                </c:pt>
                <c:pt idx="137">
                  <c:v>44028</c:v>
                </c:pt>
                <c:pt idx="138">
                  <c:v>44029</c:v>
                </c:pt>
                <c:pt idx="139">
                  <c:v>44030</c:v>
                </c:pt>
                <c:pt idx="140">
                  <c:v>44031</c:v>
                </c:pt>
                <c:pt idx="141">
                  <c:v>44032</c:v>
                </c:pt>
                <c:pt idx="142">
                  <c:v>44033</c:v>
                </c:pt>
                <c:pt idx="143">
                  <c:v>44034</c:v>
                </c:pt>
                <c:pt idx="144">
                  <c:v>44035</c:v>
                </c:pt>
                <c:pt idx="145">
                  <c:v>44036</c:v>
                </c:pt>
                <c:pt idx="146">
                  <c:v>44037</c:v>
                </c:pt>
                <c:pt idx="147">
                  <c:v>44038</c:v>
                </c:pt>
                <c:pt idx="148">
                  <c:v>44039</c:v>
                </c:pt>
                <c:pt idx="149">
                  <c:v>44040</c:v>
                </c:pt>
                <c:pt idx="150">
                  <c:v>44041</c:v>
                </c:pt>
                <c:pt idx="151">
                  <c:v>44042</c:v>
                </c:pt>
                <c:pt idx="152">
                  <c:v>44043</c:v>
                </c:pt>
                <c:pt idx="153">
                  <c:v>44044</c:v>
                </c:pt>
                <c:pt idx="154">
                  <c:v>44045</c:v>
                </c:pt>
                <c:pt idx="155">
                  <c:v>44046</c:v>
                </c:pt>
                <c:pt idx="156">
                  <c:v>44047</c:v>
                </c:pt>
              </c:numCache>
            </c:numRef>
          </c:xVal>
          <c:yVal>
            <c:numRef>
              <c:f>NT_plots!$D$2:$D$8540</c:f>
              <c:numCache>
                <c:formatCode>General</c:formatCode>
                <c:ptCount val="157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11</c:v>
                </c:pt>
                <c:pt idx="4">
                  <c:v>22</c:v>
                </c:pt>
                <c:pt idx="5">
                  <c:v>44</c:v>
                </c:pt>
                <c:pt idx="6">
                  <c:v>89</c:v>
                </c:pt>
                <c:pt idx="7">
                  <c:v>106</c:v>
                </c:pt>
                <c:pt idx="8">
                  <c:v>142</c:v>
                </c:pt>
                <c:pt idx="9">
                  <c:v>173</c:v>
                </c:pt>
                <c:pt idx="10">
                  <c:v>217</c:v>
                </c:pt>
                <c:pt idx="11">
                  <c:v>326</c:v>
                </c:pt>
                <c:pt idx="12">
                  <c:v>421</c:v>
                </c:pt>
                <c:pt idx="13">
                  <c:v>610</c:v>
                </c:pt>
                <c:pt idx="14">
                  <c:v>732</c:v>
                </c:pt>
                <c:pt idx="15">
                  <c:v>950</c:v>
                </c:pt>
                <c:pt idx="16">
                  <c:v>1375</c:v>
                </c:pt>
                <c:pt idx="17">
                  <c:v>2387</c:v>
                </c:pt>
                <c:pt idx="18">
                  <c:v>4161</c:v>
                </c:pt>
                <c:pt idx="19">
                  <c:v>7113</c:v>
                </c:pt>
                <c:pt idx="20">
                  <c:v>10371</c:v>
                </c:pt>
                <c:pt idx="21">
                  <c:v>15188</c:v>
                </c:pt>
                <c:pt idx="22">
                  <c:v>20899</c:v>
                </c:pt>
                <c:pt idx="23">
                  <c:v>25704</c:v>
                </c:pt>
                <c:pt idx="24">
                  <c:v>33117</c:v>
                </c:pt>
                <c:pt idx="25">
                  <c:v>39058</c:v>
                </c:pt>
                <c:pt idx="26">
                  <c:v>44746</c:v>
                </c:pt>
                <c:pt idx="27">
                  <c:v>53517</c:v>
                </c:pt>
                <c:pt idx="28">
                  <c:v>59783</c:v>
                </c:pt>
                <c:pt idx="29">
                  <c:v>67504</c:v>
                </c:pt>
                <c:pt idx="30">
                  <c:v>76211</c:v>
                </c:pt>
                <c:pt idx="31">
                  <c:v>84364</c:v>
                </c:pt>
                <c:pt idx="32">
                  <c:v>93360</c:v>
                </c:pt>
                <c:pt idx="33">
                  <c:v>103689</c:v>
                </c:pt>
                <c:pt idx="34">
                  <c:v>115963</c:v>
                </c:pt>
                <c:pt idx="35">
                  <c:v>124085</c:v>
                </c:pt>
                <c:pt idx="36">
                  <c:v>133389</c:v>
                </c:pt>
                <c:pt idx="37">
                  <c:v>141703</c:v>
                </c:pt>
                <c:pt idx="38">
                  <c:v>151271</c:v>
                </c:pt>
                <c:pt idx="39">
                  <c:v>162036</c:v>
                </c:pt>
                <c:pt idx="40">
                  <c:v>172830</c:v>
                </c:pt>
                <c:pt idx="41">
                  <c:v>182990</c:v>
                </c:pt>
                <c:pt idx="42">
                  <c:v>191425</c:v>
                </c:pt>
                <c:pt idx="43">
                  <c:v>197973</c:v>
                </c:pt>
                <c:pt idx="44">
                  <c:v>205375</c:v>
                </c:pt>
                <c:pt idx="45">
                  <c:v>217130</c:v>
                </c:pt>
                <c:pt idx="46">
                  <c:v>225761</c:v>
                </c:pt>
                <c:pt idx="47">
                  <c:v>233293</c:v>
                </c:pt>
                <c:pt idx="48">
                  <c:v>240542</c:v>
                </c:pt>
                <c:pt idx="49">
                  <c:v>246741</c:v>
                </c:pt>
                <c:pt idx="50">
                  <c:v>251608</c:v>
                </c:pt>
                <c:pt idx="51">
                  <c:v>255932</c:v>
                </c:pt>
                <c:pt idx="52">
                  <c:v>261591</c:v>
                </c:pt>
                <c:pt idx="53">
                  <c:v>267932</c:v>
                </c:pt>
                <c:pt idx="54">
                  <c:v>276218</c:v>
                </c:pt>
                <c:pt idx="55">
                  <c:v>286901</c:v>
                </c:pt>
                <c:pt idx="56">
                  <c:v>292914</c:v>
                </c:pt>
                <c:pt idx="57">
                  <c:v>296991</c:v>
                </c:pt>
                <c:pt idx="58">
                  <c:v>300276</c:v>
                </c:pt>
                <c:pt idx="59">
                  <c:v>304994</c:v>
                </c:pt>
                <c:pt idx="60">
                  <c:v>309696</c:v>
                </c:pt>
                <c:pt idx="61">
                  <c:v>313575</c:v>
                </c:pt>
                <c:pt idx="62">
                  <c:v>318134</c:v>
                </c:pt>
                <c:pt idx="63">
                  <c:v>321833</c:v>
                </c:pt>
                <c:pt idx="64">
                  <c:v>324357</c:v>
                </c:pt>
                <c:pt idx="65">
                  <c:v>326659</c:v>
                </c:pt>
                <c:pt idx="66">
                  <c:v>329405</c:v>
                </c:pt>
                <c:pt idx="67">
                  <c:v>332931</c:v>
                </c:pt>
                <c:pt idx="68">
                  <c:v>335804</c:v>
                </c:pt>
                <c:pt idx="69">
                  <c:v>338519</c:v>
                </c:pt>
                <c:pt idx="70">
                  <c:v>340657</c:v>
                </c:pt>
                <c:pt idx="71">
                  <c:v>342267</c:v>
                </c:pt>
                <c:pt idx="72">
                  <c:v>343705</c:v>
                </c:pt>
                <c:pt idx="73">
                  <c:v>345828</c:v>
                </c:pt>
                <c:pt idx="74">
                  <c:v>348192</c:v>
                </c:pt>
                <c:pt idx="75">
                  <c:v>350951</c:v>
                </c:pt>
                <c:pt idx="76">
                  <c:v>353136</c:v>
                </c:pt>
                <c:pt idx="77">
                  <c:v>355037</c:v>
                </c:pt>
                <c:pt idx="78">
                  <c:v>356278</c:v>
                </c:pt>
                <c:pt idx="79">
                  <c:v>357757</c:v>
                </c:pt>
                <c:pt idx="80">
                  <c:v>359235</c:v>
                </c:pt>
                <c:pt idx="81">
                  <c:v>361313</c:v>
                </c:pt>
                <c:pt idx="82">
                  <c:v>362991</c:v>
                </c:pt>
                <c:pt idx="83">
                  <c:v>364745</c:v>
                </c:pt>
                <c:pt idx="84">
                  <c:v>366346</c:v>
                </c:pt>
                <c:pt idx="85">
                  <c:v>367625</c:v>
                </c:pt>
                <c:pt idx="86">
                  <c:v>368669</c:v>
                </c:pt>
                <c:pt idx="87">
                  <c:v>369801</c:v>
                </c:pt>
                <c:pt idx="88">
                  <c:v>371559</c:v>
                </c:pt>
                <c:pt idx="89">
                  <c:v>373108</c:v>
                </c:pt>
                <c:pt idx="90">
                  <c:v>374471</c:v>
                </c:pt>
                <c:pt idx="91">
                  <c:v>375575</c:v>
                </c:pt>
                <c:pt idx="92">
                  <c:v>376520</c:v>
                </c:pt>
                <c:pt idx="93">
                  <c:v>377881</c:v>
                </c:pt>
                <c:pt idx="94">
                  <c:v>378924</c:v>
                </c:pt>
                <c:pt idx="95">
                  <c:v>379977</c:v>
                </c:pt>
                <c:pt idx="96">
                  <c:v>381019</c:v>
                </c:pt>
                <c:pt idx="97">
                  <c:v>382102</c:v>
                </c:pt>
                <c:pt idx="98">
                  <c:v>382879</c:v>
                </c:pt>
                <c:pt idx="99">
                  <c:v>383591</c:v>
                </c:pt>
                <c:pt idx="100">
                  <c:v>384281</c:v>
                </c:pt>
                <c:pt idx="101">
                  <c:v>384945</c:v>
                </c:pt>
                <c:pt idx="102">
                  <c:v>385669</c:v>
                </c:pt>
                <c:pt idx="103">
                  <c:v>386490</c:v>
                </c:pt>
                <c:pt idx="104">
                  <c:v>387402</c:v>
                </c:pt>
                <c:pt idx="105">
                  <c:v>388096</c:v>
                </c:pt>
                <c:pt idx="106">
                  <c:v>388719</c:v>
                </c:pt>
                <c:pt idx="107">
                  <c:v>389349</c:v>
                </c:pt>
                <c:pt idx="108">
                  <c:v>389910</c:v>
                </c:pt>
                <c:pt idx="109">
                  <c:v>390536</c:v>
                </c:pt>
                <c:pt idx="110">
                  <c:v>391330</c:v>
                </c:pt>
                <c:pt idx="111">
                  <c:v>392037</c:v>
                </c:pt>
                <c:pt idx="112">
                  <c:v>392702</c:v>
                </c:pt>
                <c:pt idx="113">
                  <c:v>393257</c:v>
                </c:pt>
                <c:pt idx="114">
                  <c:v>393855</c:v>
                </c:pt>
                <c:pt idx="115">
                  <c:v>394430</c:v>
                </c:pt>
                <c:pt idx="116">
                  <c:v>395168</c:v>
                </c:pt>
                <c:pt idx="117">
                  <c:v>395972</c:v>
                </c:pt>
                <c:pt idx="118">
                  <c:v>396669</c:v>
                </c:pt>
                <c:pt idx="119">
                  <c:v>397293</c:v>
                </c:pt>
                <c:pt idx="120">
                  <c:v>397684</c:v>
                </c:pt>
                <c:pt idx="121">
                  <c:v>398142</c:v>
                </c:pt>
                <c:pt idx="122">
                  <c:v>398770</c:v>
                </c:pt>
                <c:pt idx="123">
                  <c:v>399642</c:v>
                </c:pt>
                <c:pt idx="124">
                  <c:v>400561</c:v>
                </c:pt>
                <c:pt idx="125">
                  <c:v>401286</c:v>
                </c:pt>
                <c:pt idx="126">
                  <c:v>401822</c:v>
                </c:pt>
                <c:pt idx="127">
                  <c:v>402338</c:v>
                </c:pt>
                <c:pt idx="128">
                  <c:v>402928</c:v>
                </c:pt>
                <c:pt idx="129">
                  <c:v>403619</c:v>
                </c:pt>
                <c:pt idx="130">
                  <c:v>404207</c:v>
                </c:pt>
                <c:pt idx="131">
                  <c:v>404997</c:v>
                </c:pt>
                <c:pt idx="132">
                  <c:v>405724</c:v>
                </c:pt>
                <c:pt idx="133">
                  <c:v>406403</c:v>
                </c:pt>
                <c:pt idx="134">
                  <c:v>406962</c:v>
                </c:pt>
                <c:pt idx="135">
                  <c:v>407875</c:v>
                </c:pt>
                <c:pt idx="136">
                  <c:v>408709</c:v>
                </c:pt>
                <c:pt idx="137">
                  <c:v>409476</c:v>
                </c:pt>
                <c:pt idx="138">
                  <c:v>410254</c:v>
                </c:pt>
                <c:pt idx="139">
                  <c:v>411006</c:v>
                </c:pt>
                <c:pt idx="140">
                  <c:v>411515</c:v>
                </c:pt>
                <c:pt idx="141">
                  <c:v>412034</c:v>
                </c:pt>
                <c:pt idx="142">
                  <c:v>412889</c:v>
                </c:pt>
                <c:pt idx="143">
                  <c:v>413595</c:v>
                </c:pt>
                <c:pt idx="144">
                  <c:v>414405</c:v>
                </c:pt>
                <c:pt idx="145">
                  <c:v>415163</c:v>
                </c:pt>
                <c:pt idx="146">
                  <c:v>415911</c:v>
                </c:pt>
                <c:pt idx="147">
                  <c:v>416443</c:v>
                </c:pt>
                <c:pt idx="148">
                  <c:v>417056</c:v>
                </c:pt>
                <c:pt idx="149">
                  <c:v>417591</c:v>
                </c:pt>
                <c:pt idx="150">
                  <c:v>418302</c:v>
                </c:pt>
                <c:pt idx="151">
                  <c:v>419081</c:v>
                </c:pt>
                <c:pt idx="152">
                  <c:v>419723</c:v>
                </c:pt>
                <c:pt idx="153">
                  <c:v>420477</c:v>
                </c:pt>
                <c:pt idx="154">
                  <c:v>421008</c:v>
                </c:pt>
                <c:pt idx="155">
                  <c:v>421550</c:v>
                </c:pt>
                <c:pt idx="156">
                  <c:v>422296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6D4-4C45-9498-C21F4BC80C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7113208"/>
        <c:axId val="557110912"/>
      </c:scatterChart>
      <c:valAx>
        <c:axId val="557113208"/>
        <c:scaling>
          <c:orientation val="minMax"/>
          <c:max val="4406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7110912"/>
        <c:crosses val="autoZero"/>
        <c:crossBetween val="midCat"/>
        <c:majorUnit val="15"/>
      </c:valAx>
      <c:valAx>
        <c:axId val="557110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71132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JH: Georgia: Confirmed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JH_plots!$D$1</c:f>
              <c:strCache>
                <c:ptCount val="1"/>
                <c:pt idx="0">
                  <c:v>Confirmed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JH_plots!$B$2:$B$6671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JH_plots!$D$2:$D$6671</c:f>
              <c:numCache>
                <c:formatCode>General</c:formatCode>
                <c:ptCount val="115"/>
                <c:pt idx="0">
                  <c:v>189033</c:v>
                </c:pt>
                <c:pt idx="1">
                  <c:v>195749</c:v>
                </c:pt>
                <c:pt idx="2">
                  <c:v>203020</c:v>
                </c:pt>
                <c:pt idx="3">
                  <c:v>214454</c:v>
                </c:pt>
                <c:pt idx="4">
                  <c:v>223691</c:v>
                </c:pt>
                <c:pt idx="5">
                  <c:v>230597</c:v>
                </c:pt>
                <c:pt idx="6">
                  <c:v>241712</c:v>
                </c:pt>
                <c:pt idx="7">
                  <c:v>247815</c:v>
                </c:pt>
                <c:pt idx="8">
                  <c:v>253060</c:v>
                </c:pt>
                <c:pt idx="9">
                  <c:v>258361</c:v>
                </c:pt>
                <c:pt idx="10">
                  <c:v>263292</c:v>
                </c:pt>
                <c:pt idx="11">
                  <c:v>263460</c:v>
                </c:pt>
                <c:pt idx="12">
                  <c:v>271590</c:v>
                </c:pt>
                <c:pt idx="13">
                  <c:v>282143</c:v>
                </c:pt>
                <c:pt idx="14">
                  <c:v>288045</c:v>
                </c:pt>
                <c:pt idx="15">
                  <c:v>291996</c:v>
                </c:pt>
                <c:pt idx="16">
                  <c:v>295106</c:v>
                </c:pt>
                <c:pt idx="17">
                  <c:v>299691</c:v>
                </c:pt>
                <c:pt idx="18">
                  <c:v>304372</c:v>
                </c:pt>
                <c:pt idx="19">
                  <c:v>308314</c:v>
                </c:pt>
                <c:pt idx="20">
                  <c:v>312977</c:v>
                </c:pt>
                <c:pt idx="21">
                  <c:v>316415</c:v>
                </c:pt>
                <c:pt idx="22">
                  <c:v>318953</c:v>
                </c:pt>
                <c:pt idx="23">
                  <c:v>321192</c:v>
                </c:pt>
                <c:pt idx="24">
                  <c:v>323978</c:v>
                </c:pt>
                <c:pt idx="25">
                  <c:v>327469</c:v>
                </c:pt>
                <c:pt idx="26">
                  <c:v>330407</c:v>
                </c:pt>
                <c:pt idx="27">
                  <c:v>333122</c:v>
                </c:pt>
                <c:pt idx="28">
                  <c:v>335395</c:v>
                </c:pt>
                <c:pt idx="29">
                  <c:v>337055</c:v>
                </c:pt>
                <c:pt idx="30">
                  <c:v>338485</c:v>
                </c:pt>
                <c:pt idx="31">
                  <c:v>340661</c:v>
                </c:pt>
                <c:pt idx="32">
                  <c:v>343051</c:v>
                </c:pt>
                <c:pt idx="33">
                  <c:v>345813</c:v>
                </c:pt>
                <c:pt idx="34">
                  <c:v>348232</c:v>
                </c:pt>
                <c:pt idx="35">
                  <c:v>350121</c:v>
                </c:pt>
                <c:pt idx="36">
                  <c:v>351371</c:v>
                </c:pt>
                <c:pt idx="37">
                  <c:v>352845</c:v>
                </c:pt>
                <c:pt idx="38">
                  <c:v>354370</c:v>
                </c:pt>
                <c:pt idx="39">
                  <c:v>356458</c:v>
                </c:pt>
                <c:pt idx="40">
                  <c:v>358154</c:v>
                </c:pt>
                <c:pt idx="41">
                  <c:v>359926</c:v>
                </c:pt>
                <c:pt idx="42">
                  <c:v>361515</c:v>
                </c:pt>
                <c:pt idx="43">
                  <c:v>362764</c:v>
                </c:pt>
                <c:pt idx="44">
                  <c:v>363836</c:v>
                </c:pt>
                <c:pt idx="45">
                  <c:v>364965</c:v>
                </c:pt>
                <c:pt idx="46">
                  <c:v>366733</c:v>
                </c:pt>
                <c:pt idx="47">
                  <c:v>368284</c:v>
                </c:pt>
                <c:pt idx="48">
                  <c:v>369660</c:v>
                </c:pt>
                <c:pt idx="49">
                  <c:v>370770</c:v>
                </c:pt>
                <c:pt idx="50">
                  <c:v>371711</c:v>
                </c:pt>
                <c:pt idx="51">
                  <c:v>373040</c:v>
                </c:pt>
                <c:pt idx="52">
                  <c:v>374085</c:v>
                </c:pt>
                <c:pt idx="53">
                  <c:v>375133</c:v>
                </c:pt>
                <c:pt idx="54">
                  <c:v>376208</c:v>
                </c:pt>
                <c:pt idx="55">
                  <c:v>377316</c:v>
                </c:pt>
                <c:pt idx="56">
                  <c:v>378097</c:v>
                </c:pt>
                <c:pt idx="57">
                  <c:v>378799</c:v>
                </c:pt>
                <c:pt idx="58">
                  <c:v>379482</c:v>
                </c:pt>
                <c:pt idx="59">
                  <c:v>380156</c:v>
                </c:pt>
                <c:pt idx="60">
                  <c:v>380892</c:v>
                </c:pt>
                <c:pt idx="61">
                  <c:v>381714</c:v>
                </c:pt>
                <c:pt idx="62">
                  <c:v>382630</c:v>
                </c:pt>
                <c:pt idx="63">
                  <c:v>383324</c:v>
                </c:pt>
                <c:pt idx="64">
                  <c:v>383944</c:v>
                </c:pt>
                <c:pt idx="65">
                  <c:v>384575</c:v>
                </c:pt>
                <c:pt idx="66">
                  <c:v>385142</c:v>
                </c:pt>
                <c:pt idx="67">
                  <c:v>385760</c:v>
                </c:pt>
                <c:pt idx="68">
                  <c:v>386556</c:v>
                </c:pt>
                <c:pt idx="69">
                  <c:v>387272</c:v>
                </c:pt>
                <c:pt idx="70">
                  <c:v>387936</c:v>
                </c:pt>
                <c:pt idx="71">
                  <c:v>388488</c:v>
                </c:pt>
                <c:pt idx="72">
                  <c:v>389085</c:v>
                </c:pt>
                <c:pt idx="73">
                  <c:v>389666</c:v>
                </c:pt>
                <c:pt idx="74">
                  <c:v>390415</c:v>
                </c:pt>
                <c:pt idx="75">
                  <c:v>391220</c:v>
                </c:pt>
                <c:pt idx="76">
                  <c:v>391923</c:v>
                </c:pt>
                <c:pt idx="77">
                  <c:v>392539</c:v>
                </c:pt>
                <c:pt idx="78">
                  <c:v>393403</c:v>
                </c:pt>
                <c:pt idx="79">
                  <c:v>393454</c:v>
                </c:pt>
                <c:pt idx="80">
                  <c:v>394079</c:v>
                </c:pt>
                <c:pt idx="81">
                  <c:v>394954</c:v>
                </c:pt>
                <c:pt idx="82">
                  <c:v>395872</c:v>
                </c:pt>
                <c:pt idx="83">
                  <c:v>396598</c:v>
                </c:pt>
                <c:pt idx="84">
                  <c:v>397131</c:v>
                </c:pt>
                <c:pt idx="85">
                  <c:v>397649</c:v>
                </c:pt>
                <c:pt idx="86">
                  <c:v>398237</c:v>
                </c:pt>
                <c:pt idx="87">
                  <c:v>398929</c:v>
                </c:pt>
                <c:pt idx="88">
                  <c:v>399513</c:v>
                </c:pt>
                <c:pt idx="89">
                  <c:v>400299</c:v>
                </c:pt>
                <c:pt idx="90">
                  <c:v>401029</c:v>
                </c:pt>
                <c:pt idx="91">
                  <c:v>401706</c:v>
                </c:pt>
                <c:pt idx="92">
                  <c:v>402263</c:v>
                </c:pt>
                <c:pt idx="93">
                  <c:v>403175</c:v>
                </c:pt>
                <c:pt idx="94">
                  <c:v>404006</c:v>
                </c:pt>
                <c:pt idx="95">
                  <c:v>404775</c:v>
                </c:pt>
                <c:pt idx="96">
                  <c:v>405551</c:v>
                </c:pt>
                <c:pt idx="97">
                  <c:v>406305</c:v>
                </c:pt>
                <c:pt idx="98">
                  <c:v>406807</c:v>
                </c:pt>
                <c:pt idx="99">
                  <c:v>407326</c:v>
                </c:pt>
                <c:pt idx="100">
                  <c:v>408181</c:v>
                </c:pt>
                <c:pt idx="101">
                  <c:v>408886</c:v>
                </c:pt>
                <c:pt idx="102">
                  <c:v>409697</c:v>
                </c:pt>
                <c:pt idx="103">
                  <c:v>410450</c:v>
                </c:pt>
                <c:pt idx="104">
                  <c:v>411200</c:v>
                </c:pt>
                <c:pt idx="105">
                  <c:v>411736</c:v>
                </c:pt>
                <c:pt idx="106">
                  <c:v>412344</c:v>
                </c:pt>
                <c:pt idx="107">
                  <c:v>412878</c:v>
                </c:pt>
                <c:pt idx="108">
                  <c:v>413593</c:v>
                </c:pt>
                <c:pt idx="109">
                  <c:v>414370</c:v>
                </c:pt>
                <c:pt idx="110">
                  <c:v>415014</c:v>
                </c:pt>
                <c:pt idx="111">
                  <c:v>415767</c:v>
                </c:pt>
                <c:pt idx="112">
                  <c:v>416298</c:v>
                </c:pt>
                <c:pt idx="113">
                  <c:v>416843</c:v>
                </c:pt>
                <c:pt idx="114">
                  <c:v>417589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A96-4718-ADB2-CA3FECC9C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0692536"/>
        <c:axId val="550687616"/>
      </c:scatterChart>
      <c:valAx>
        <c:axId val="550692536"/>
        <c:scaling>
          <c:orientation val="minMax"/>
          <c:min val="4388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687616"/>
        <c:crosses val="autoZero"/>
        <c:crossBetween val="midCat"/>
      </c:valAx>
      <c:valAx>
        <c:axId val="550687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6925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T: GA: positive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T_plots!$D$1</c:f>
              <c:strCache>
                <c:ptCount val="1"/>
                <c:pt idx="0">
                  <c:v>positive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T_plots!$B$2:$B$8530</c:f>
              <c:numCache>
                <c:formatCode>m/d/yyyy</c:formatCode>
                <c:ptCount val="154"/>
                <c:pt idx="0">
                  <c:v>43900</c:v>
                </c:pt>
                <c:pt idx="1">
                  <c:v>43901</c:v>
                </c:pt>
                <c:pt idx="2">
                  <c:v>43902</c:v>
                </c:pt>
                <c:pt idx="3">
                  <c:v>43903</c:v>
                </c:pt>
                <c:pt idx="4">
                  <c:v>43904</c:v>
                </c:pt>
                <c:pt idx="5">
                  <c:v>43905</c:v>
                </c:pt>
                <c:pt idx="6">
                  <c:v>43906</c:v>
                </c:pt>
                <c:pt idx="7">
                  <c:v>43907</c:v>
                </c:pt>
                <c:pt idx="8">
                  <c:v>43908</c:v>
                </c:pt>
                <c:pt idx="9">
                  <c:v>43909</c:v>
                </c:pt>
                <c:pt idx="10">
                  <c:v>43910</c:v>
                </c:pt>
                <c:pt idx="11">
                  <c:v>43911</c:v>
                </c:pt>
                <c:pt idx="12">
                  <c:v>43912</c:v>
                </c:pt>
                <c:pt idx="13">
                  <c:v>43913</c:v>
                </c:pt>
                <c:pt idx="14">
                  <c:v>43914</c:v>
                </c:pt>
                <c:pt idx="15">
                  <c:v>43915</c:v>
                </c:pt>
                <c:pt idx="16">
                  <c:v>43916</c:v>
                </c:pt>
                <c:pt idx="17">
                  <c:v>43917</c:v>
                </c:pt>
                <c:pt idx="18">
                  <c:v>43918</c:v>
                </c:pt>
                <c:pt idx="19">
                  <c:v>43919</c:v>
                </c:pt>
                <c:pt idx="20">
                  <c:v>43920</c:v>
                </c:pt>
                <c:pt idx="21">
                  <c:v>43921</c:v>
                </c:pt>
                <c:pt idx="22">
                  <c:v>43894</c:v>
                </c:pt>
                <c:pt idx="23">
                  <c:v>43895</c:v>
                </c:pt>
                <c:pt idx="24">
                  <c:v>43896</c:v>
                </c:pt>
                <c:pt idx="25">
                  <c:v>43897</c:v>
                </c:pt>
                <c:pt idx="26">
                  <c:v>43898</c:v>
                </c:pt>
                <c:pt idx="27">
                  <c:v>43899</c:v>
                </c:pt>
                <c:pt idx="28">
                  <c:v>43922</c:v>
                </c:pt>
                <c:pt idx="29">
                  <c:v>43931</c:v>
                </c:pt>
                <c:pt idx="30">
                  <c:v>43932</c:v>
                </c:pt>
                <c:pt idx="31">
                  <c:v>43933</c:v>
                </c:pt>
                <c:pt idx="32">
                  <c:v>43934</c:v>
                </c:pt>
                <c:pt idx="33">
                  <c:v>43935</c:v>
                </c:pt>
                <c:pt idx="34">
                  <c:v>43936</c:v>
                </c:pt>
                <c:pt idx="35">
                  <c:v>43937</c:v>
                </c:pt>
                <c:pt idx="36">
                  <c:v>43938</c:v>
                </c:pt>
                <c:pt idx="37">
                  <c:v>43939</c:v>
                </c:pt>
                <c:pt idx="38">
                  <c:v>43940</c:v>
                </c:pt>
                <c:pt idx="39">
                  <c:v>43923</c:v>
                </c:pt>
                <c:pt idx="40">
                  <c:v>43941</c:v>
                </c:pt>
                <c:pt idx="41">
                  <c:v>43942</c:v>
                </c:pt>
                <c:pt idx="42">
                  <c:v>43943</c:v>
                </c:pt>
                <c:pt idx="43">
                  <c:v>43944</c:v>
                </c:pt>
                <c:pt idx="44">
                  <c:v>43945</c:v>
                </c:pt>
                <c:pt idx="45">
                  <c:v>43946</c:v>
                </c:pt>
                <c:pt idx="46">
                  <c:v>43947</c:v>
                </c:pt>
                <c:pt idx="47">
                  <c:v>43948</c:v>
                </c:pt>
                <c:pt idx="48">
                  <c:v>43949</c:v>
                </c:pt>
                <c:pt idx="49">
                  <c:v>43950</c:v>
                </c:pt>
                <c:pt idx="50">
                  <c:v>43924</c:v>
                </c:pt>
                <c:pt idx="51">
                  <c:v>43951</c:v>
                </c:pt>
                <c:pt idx="52">
                  <c:v>43925</c:v>
                </c:pt>
                <c:pt idx="53">
                  <c:v>43926</c:v>
                </c:pt>
                <c:pt idx="54">
                  <c:v>43927</c:v>
                </c:pt>
                <c:pt idx="55">
                  <c:v>43928</c:v>
                </c:pt>
                <c:pt idx="56">
                  <c:v>43929</c:v>
                </c:pt>
                <c:pt idx="57">
                  <c:v>43930</c:v>
                </c:pt>
                <c:pt idx="58">
                  <c:v>43952</c:v>
                </c:pt>
                <c:pt idx="59">
                  <c:v>43961</c:v>
                </c:pt>
                <c:pt idx="60">
                  <c:v>43962</c:v>
                </c:pt>
                <c:pt idx="61">
                  <c:v>43963</c:v>
                </c:pt>
                <c:pt idx="62">
                  <c:v>43964</c:v>
                </c:pt>
                <c:pt idx="63">
                  <c:v>43965</c:v>
                </c:pt>
                <c:pt idx="64">
                  <c:v>43966</c:v>
                </c:pt>
                <c:pt idx="65">
                  <c:v>43967</c:v>
                </c:pt>
                <c:pt idx="66">
                  <c:v>43968</c:v>
                </c:pt>
                <c:pt idx="67">
                  <c:v>43969</c:v>
                </c:pt>
                <c:pt idx="68">
                  <c:v>43970</c:v>
                </c:pt>
                <c:pt idx="69">
                  <c:v>43953</c:v>
                </c:pt>
                <c:pt idx="70">
                  <c:v>43971</c:v>
                </c:pt>
                <c:pt idx="71">
                  <c:v>43972</c:v>
                </c:pt>
                <c:pt idx="72">
                  <c:v>43973</c:v>
                </c:pt>
                <c:pt idx="73">
                  <c:v>43974</c:v>
                </c:pt>
                <c:pt idx="74">
                  <c:v>43975</c:v>
                </c:pt>
                <c:pt idx="75">
                  <c:v>43976</c:v>
                </c:pt>
                <c:pt idx="76">
                  <c:v>43977</c:v>
                </c:pt>
                <c:pt idx="77">
                  <c:v>43978</c:v>
                </c:pt>
                <c:pt idx="78">
                  <c:v>43979</c:v>
                </c:pt>
                <c:pt idx="79">
                  <c:v>43980</c:v>
                </c:pt>
                <c:pt idx="80">
                  <c:v>43954</c:v>
                </c:pt>
                <c:pt idx="81">
                  <c:v>43981</c:v>
                </c:pt>
                <c:pt idx="82">
                  <c:v>43982</c:v>
                </c:pt>
                <c:pt idx="83">
                  <c:v>43955</c:v>
                </c:pt>
                <c:pt idx="84">
                  <c:v>43956</c:v>
                </c:pt>
                <c:pt idx="85">
                  <c:v>43957</c:v>
                </c:pt>
                <c:pt idx="86">
                  <c:v>43958</c:v>
                </c:pt>
                <c:pt idx="87">
                  <c:v>43959</c:v>
                </c:pt>
                <c:pt idx="88">
                  <c:v>43960</c:v>
                </c:pt>
                <c:pt idx="89">
                  <c:v>43983</c:v>
                </c:pt>
                <c:pt idx="90">
                  <c:v>43992</c:v>
                </c:pt>
                <c:pt idx="91">
                  <c:v>43993</c:v>
                </c:pt>
                <c:pt idx="92">
                  <c:v>43994</c:v>
                </c:pt>
                <c:pt idx="93">
                  <c:v>43995</c:v>
                </c:pt>
                <c:pt idx="94">
                  <c:v>43996</c:v>
                </c:pt>
                <c:pt idx="95">
                  <c:v>43997</c:v>
                </c:pt>
                <c:pt idx="96">
                  <c:v>43998</c:v>
                </c:pt>
                <c:pt idx="97">
                  <c:v>43999</c:v>
                </c:pt>
                <c:pt idx="98">
                  <c:v>44000</c:v>
                </c:pt>
                <c:pt idx="99">
                  <c:v>44001</c:v>
                </c:pt>
                <c:pt idx="100">
                  <c:v>43984</c:v>
                </c:pt>
                <c:pt idx="101">
                  <c:v>44002</c:v>
                </c:pt>
                <c:pt idx="102">
                  <c:v>44003</c:v>
                </c:pt>
                <c:pt idx="103">
                  <c:v>44004</c:v>
                </c:pt>
                <c:pt idx="104">
                  <c:v>44005</c:v>
                </c:pt>
                <c:pt idx="105">
                  <c:v>44006</c:v>
                </c:pt>
                <c:pt idx="106">
                  <c:v>44007</c:v>
                </c:pt>
                <c:pt idx="107">
                  <c:v>44008</c:v>
                </c:pt>
                <c:pt idx="108">
                  <c:v>44009</c:v>
                </c:pt>
                <c:pt idx="109">
                  <c:v>44010</c:v>
                </c:pt>
                <c:pt idx="110">
                  <c:v>44011</c:v>
                </c:pt>
                <c:pt idx="111">
                  <c:v>43985</c:v>
                </c:pt>
                <c:pt idx="112">
                  <c:v>44012</c:v>
                </c:pt>
                <c:pt idx="113">
                  <c:v>43986</c:v>
                </c:pt>
                <c:pt idx="114">
                  <c:v>43987</c:v>
                </c:pt>
                <c:pt idx="115">
                  <c:v>43988</c:v>
                </c:pt>
                <c:pt idx="116">
                  <c:v>43989</c:v>
                </c:pt>
                <c:pt idx="117">
                  <c:v>43990</c:v>
                </c:pt>
                <c:pt idx="118">
                  <c:v>43991</c:v>
                </c:pt>
                <c:pt idx="119">
                  <c:v>44013</c:v>
                </c:pt>
                <c:pt idx="120">
                  <c:v>44022</c:v>
                </c:pt>
                <c:pt idx="121">
                  <c:v>44023</c:v>
                </c:pt>
                <c:pt idx="122">
                  <c:v>44024</c:v>
                </c:pt>
                <c:pt idx="123">
                  <c:v>44025</c:v>
                </c:pt>
                <c:pt idx="124">
                  <c:v>44026</c:v>
                </c:pt>
                <c:pt idx="125">
                  <c:v>44027</c:v>
                </c:pt>
                <c:pt idx="126">
                  <c:v>44028</c:v>
                </c:pt>
                <c:pt idx="127">
                  <c:v>44029</c:v>
                </c:pt>
                <c:pt idx="128">
                  <c:v>44030</c:v>
                </c:pt>
                <c:pt idx="129">
                  <c:v>44031</c:v>
                </c:pt>
                <c:pt idx="130">
                  <c:v>44014</c:v>
                </c:pt>
                <c:pt idx="131">
                  <c:v>44032</c:v>
                </c:pt>
                <c:pt idx="132">
                  <c:v>44033</c:v>
                </c:pt>
                <c:pt idx="133">
                  <c:v>44034</c:v>
                </c:pt>
                <c:pt idx="134">
                  <c:v>44035</c:v>
                </c:pt>
                <c:pt idx="135">
                  <c:v>44036</c:v>
                </c:pt>
                <c:pt idx="136">
                  <c:v>44037</c:v>
                </c:pt>
                <c:pt idx="137">
                  <c:v>44038</c:v>
                </c:pt>
                <c:pt idx="138">
                  <c:v>44039</c:v>
                </c:pt>
                <c:pt idx="139">
                  <c:v>44040</c:v>
                </c:pt>
                <c:pt idx="140">
                  <c:v>44041</c:v>
                </c:pt>
                <c:pt idx="141">
                  <c:v>44015</c:v>
                </c:pt>
                <c:pt idx="142">
                  <c:v>44042</c:v>
                </c:pt>
                <c:pt idx="143">
                  <c:v>44043</c:v>
                </c:pt>
                <c:pt idx="144">
                  <c:v>44016</c:v>
                </c:pt>
                <c:pt idx="145">
                  <c:v>44017</c:v>
                </c:pt>
                <c:pt idx="146">
                  <c:v>44018</c:v>
                </c:pt>
                <c:pt idx="147">
                  <c:v>44019</c:v>
                </c:pt>
                <c:pt idx="148">
                  <c:v>44020</c:v>
                </c:pt>
                <c:pt idx="149">
                  <c:v>44021</c:v>
                </c:pt>
                <c:pt idx="150">
                  <c:v>44044</c:v>
                </c:pt>
                <c:pt idx="151">
                  <c:v>44045</c:v>
                </c:pt>
                <c:pt idx="152">
                  <c:v>44046</c:v>
                </c:pt>
                <c:pt idx="153">
                  <c:v>44047</c:v>
                </c:pt>
              </c:numCache>
            </c:numRef>
          </c:xVal>
          <c:yVal>
            <c:numRef>
              <c:f>T_plots!$D$2:$D$8530</c:f>
              <c:numCache>
                <c:formatCode>General</c:formatCode>
                <c:ptCount val="154"/>
                <c:pt idx="0">
                  <c:v>173</c:v>
                </c:pt>
                <c:pt idx="1">
                  <c:v>216</c:v>
                </c:pt>
                <c:pt idx="2">
                  <c:v>216</c:v>
                </c:pt>
                <c:pt idx="3">
                  <c:v>421</c:v>
                </c:pt>
                <c:pt idx="4">
                  <c:v>524</c:v>
                </c:pt>
                <c:pt idx="5">
                  <c:v>729</c:v>
                </c:pt>
                <c:pt idx="6">
                  <c:v>950</c:v>
                </c:pt>
                <c:pt idx="7">
                  <c:v>1700</c:v>
                </c:pt>
                <c:pt idx="8">
                  <c:v>2382</c:v>
                </c:pt>
                <c:pt idx="9">
                  <c:v>4152</c:v>
                </c:pt>
                <c:pt idx="10">
                  <c:v>7102</c:v>
                </c:pt>
                <c:pt idx="11">
                  <c:v>10356</c:v>
                </c:pt>
                <c:pt idx="12">
                  <c:v>15168</c:v>
                </c:pt>
                <c:pt idx="13">
                  <c:v>20875</c:v>
                </c:pt>
                <c:pt idx="14">
                  <c:v>25665</c:v>
                </c:pt>
                <c:pt idx="15">
                  <c:v>30811</c:v>
                </c:pt>
                <c:pt idx="16">
                  <c:v>37258</c:v>
                </c:pt>
                <c:pt idx="17">
                  <c:v>44635</c:v>
                </c:pt>
                <c:pt idx="18">
                  <c:v>52318</c:v>
                </c:pt>
                <c:pt idx="19">
                  <c:v>59513</c:v>
                </c:pt>
                <c:pt idx="20">
                  <c:v>66497</c:v>
                </c:pt>
                <c:pt idx="21">
                  <c:v>75795</c:v>
                </c:pt>
                <c:pt idx="22">
                  <c:v>6</c:v>
                </c:pt>
                <c:pt idx="23">
                  <c:v>22</c:v>
                </c:pt>
                <c:pt idx="24">
                  <c:v>33</c:v>
                </c:pt>
                <c:pt idx="25">
                  <c:v>76</c:v>
                </c:pt>
                <c:pt idx="26">
                  <c:v>105</c:v>
                </c:pt>
                <c:pt idx="27">
                  <c:v>142</c:v>
                </c:pt>
                <c:pt idx="28">
                  <c:v>83712</c:v>
                </c:pt>
                <c:pt idx="29">
                  <c:v>170512</c:v>
                </c:pt>
                <c:pt idx="30">
                  <c:v>180458</c:v>
                </c:pt>
                <c:pt idx="31">
                  <c:v>188694</c:v>
                </c:pt>
                <c:pt idx="32">
                  <c:v>195031</c:v>
                </c:pt>
                <c:pt idx="33">
                  <c:v>202208</c:v>
                </c:pt>
                <c:pt idx="34">
                  <c:v>213779</c:v>
                </c:pt>
                <c:pt idx="35">
                  <c:v>222284</c:v>
                </c:pt>
                <c:pt idx="36">
                  <c:v>229642</c:v>
                </c:pt>
                <c:pt idx="37">
                  <c:v>236732</c:v>
                </c:pt>
                <c:pt idx="38">
                  <c:v>242786</c:v>
                </c:pt>
                <c:pt idx="39">
                  <c:v>92381</c:v>
                </c:pt>
                <c:pt idx="40">
                  <c:v>247512</c:v>
                </c:pt>
                <c:pt idx="41">
                  <c:v>251690</c:v>
                </c:pt>
                <c:pt idx="42">
                  <c:v>257216</c:v>
                </c:pt>
                <c:pt idx="43">
                  <c:v>263460</c:v>
                </c:pt>
                <c:pt idx="44">
                  <c:v>271590</c:v>
                </c:pt>
                <c:pt idx="45">
                  <c:v>282143</c:v>
                </c:pt>
                <c:pt idx="46">
                  <c:v>288045</c:v>
                </c:pt>
                <c:pt idx="47">
                  <c:v>291996</c:v>
                </c:pt>
                <c:pt idx="48">
                  <c:v>295106</c:v>
                </c:pt>
                <c:pt idx="49">
                  <c:v>299691</c:v>
                </c:pt>
                <c:pt idx="50">
                  <c:v>102863</c:v>
                </c:pt>
                <c:pt idx="51">
                  <c:v>304372</c:v>
                </c:pt>
                <c:pt idx="52">
                  <c:v>113704</c:v>
                </c:pt>
                <c:pt idx="53">
                  <c:v>122031</c:v>
                </c:pt>
                <c:pt idx="54">
                  <c:v>130689</c:v>
                </c:pt>
                <c:pt idx="55">
                  <c:v>138863</c:v>
                </c:pt>
                <c:pt idx="56">
                  <c:v>149316</c:v>
                </c:pt>
                <c:pt idx="57">
                  <c:v>159937</c:v>
                </c:pt>
                <c:pt idx="58">
                  <c:v>308314</c:v>
                </c:pt>
                <c:pt idx="59">
                  <c:v>335395</c:v>
                </c:pt>
                <c:pt idx="60">
                  <c:v>337055</c:v>
                </c:pt>
                <c:pt idx="61">
                  <c:v>338485</c:v>
                </c:pt>
                <c:pt idx="62">
                  <c:v>340661</c:v>
                </c:pt>
                <c:pt idx="63">
                  <c:v>343051</c:v>
                </c:pt>
                <c:pt idx="64">
                  <c:v>345813</c:v>
                </c:pt>
                <c:pt idx="65">
                  <c:v>348232</c:v>
                </c:pt>
                <c:pt idx="66">
                  <c:v>350121</c:v>
                </c:pt>
                <c:pt idx="67">
                  <c:v>351371</c:v>
                </c:pt>
                <c:pt idx="68">
                  <c:v>352845</c:v>
                </c:pt>
                <c:pt idx="69">
                  <c:v>312977</c:v>
                </c:pt>
                <c:pt idx="70">
                  <c:v>354370</c:v>
                </c:pt>
                <c:pt idx="71">
                  <c:v>356458</c:v>
                </c:pt>
                <c:pt idx="72">
                  <c:v>358154</c:v>
                </c:pt>
                <c:pt idx="73">
                  <c:v>359926</c:v>
                </c:pt>
                <c:pt idx="74">
                  <c:v>361515</c:v>
                </c:pt>
                <c:pt idx="75">
                  <c:v>362764</c:v>
                </c:pt>
                <c:pt idx="76">
                  <c:v>363836</c:v>
                </c:pt>
                <c:pt idx="77">
                  <c:v>364965</c:v>
                </c:pt>
                <c:pt idx="78">
                  <c:v>366733</c:v>
                </c:pt>
                <c:pt idx="79">
                  <c:v>368284</c:v>
                </c:pt>
                <c:pt idx="80">
                  <c:v>316415</c:v>
                </c:pt>
                <c:pt idx="81">
                  <c:v>369660</c:v>
                </c:pt>
                <c:pt idx="82">
                  <c:v>370770</c:v>
                </c:pt>
                <c:pt idx="83">
                  <c:v>318953</c:v>
                </c:pt>
                <c:pt idx="84">
                  <c:v>321192</c:v>
                </c:pt>
                <c:pt idx="85">
                  <c:v>323978</c:v>
                </c:pt>
                <c:pt idx="86">
                  <c:v>327649</c:v>
                </c:pt>
                <c:pt idx="87">
                  <c:v>330407</c:v>
                </c:pt>
                <c:pt idx="88">
                  <c:v>333122</c:v>
                </c:pt>
                <c:pt idx="89">
                  <c:v>371711</c:v>
                </c:pt>
                <c:pt idx="90">
                  <c:v>380156</c:v>
                </c:pt>
                <c:pt idx="91">
                  <c:v>380892</c:v>
                </c:pt>
                <c:pt idx="92">
                  <c:v>381714</c:v>
                </c:pt>
                <c:pt idx="93">
                  <c:v>382630</c:v>
                </c:pt>
                <c:pt idx="94">
                  <c:v>383324</c:v>
                </c:pt>
                <c:pt idx="95">
                  <c:v>383944</c:v>
                </c:pt>
                <c:pt idx="96">
                  <c:v>384575</c:v>
                </c:pt>
                <c:pt idx="97">
                  <c:v>385142</c:v>
                </c:pt>
                <c:pt idx="98">
                  <c:v>385760</c:v>
                </c:pt>
                <c:pt idx="99">
                  <c:v>386556</c:v>
                </c:pt>
                <c:pt idx="100">
                  <c:v>373040</c:v>
                </c:pt>
                <c:pt idx="101">
                  <c:v>387272</c:v>
                </c:pt>
                <c:pt idx="102">
                  <c:v>387936</c:v>
                </c:pt>
                <c:pt idx="103">
                  <c:v>388488</c:v>
                </c:pt>
                <c:pt idx="104">
                  <c:v>389085</c:v>
                </c:pt>
                <c:pt idx="105">
                  <c:v>389666</c:v>
                </c:pt>
                <c:pt idx="106">
                  <c:v>390415</c:v>
                </c:pt>
                <c:pt idx="107">
                  <c:v>391220</c:v>
                </c:pt>
                <c:pt idx="108">
                  <c:v>391923</c:v>
                </c:pt>
                <c:pt idx="109">
                  <c:v>392539</c:v>
                </c:pt>
                <c:pt idx="110">
                  <c:v>392930</c:v>
                </c:pt>
                <c:pt idx="111">
                  <c:v>374085</c:v>
                </c:pt>
                <c:pt idx="112">
                  <c:v>393454</c:v>
                </c:pt>
                <c:pt idx="113">
                  <c:v>375133</c:v>
                </c:pt>
                <c:pt idx="114">
                  <c:v>376208</c:v>
                </c:pt>
                <c:pt idx="115">
                  <c:v>377316</c:v>
                </c:pt>
                <c:pt idx="116">
                  <c:v>378097</c:v>
                </c:pt>
                <c:pt idx="117">
                  <c:v>378799</c:v>
                </c:pt>
                <c:pt idx="118">
                  <c:v>379482</c:v>
                </c:pt>
                <c:pt idx="119">
                  <c:v>394079</c:v>
                </c:pt>
                <c:pt idx="120">
                  <c:v>400299</c:v>
                </c:pt>
                <c:pt idx="121">
                  <c:v>401029</c:v>
                </c:pt>
                <c:pt idx="122">
                  <c:v>401706</c:v>
                </c:pt>
                <c:pt idx="123">
                  <c:v>402263</c:v>
                </c:pt>
                <c:pt idx="124">
                  <c:v>403175</c:v>
                </c:pt>
                <c:pt idx="125">
                  <c:v>404006</c:v>
                </c:pt>
                <c:pt idx="126">
                  <c:v>404775</c:v>
                </c:pt>
                <c:pt idx="127">
                  <c:v>405551</c:v>
                </c:pt>
                <c:pt idx="128">
                  <c:v>406305</c:v>
                </c:pt>
                <c:pt idx="129">
                  <c:v>406807</c:v>
                </c:pt>
                <c:pt idx="130">
                  <c:v>394954</c:v>
                </c:pt>
                <c:pt idx="131">
                  <c:v>407326</c:v>
                </c:pt>
                <c:pt idx="132">
                  <c:v>408181</c:v>
                </c:pt>
                <c:pt idx="133">
                  <c:v>408886</c:v>
                </c:pt>
                <c:pt idx="134">
                  <c:v>409697</c:v>
                </c:pt>
                <c:pt idx="135">
                  <c:v>410450</c:v>
                </c:pt>
                <c:pt idx="136">
                  <c:v>411200</c:v>
                </c:pt>
                <c:pt idx="137">
                  <c:v>411736</c:v>
                </c:pt>
                <c:pt idx="138">
                  <c:v>412344</c:v>
                </c:pt>
                <c:pt idx="139">
                  <c:v>412878</c:v>
                </c:pt>
                <c:pt idx="140">
                  <c:v>413593</c:v>
                </c:pt>
                <c:pt idx="141">
                  <c:v>395872</c:v>
                </c:pt>
                <c:pt idx="142">
                  <c:v>414370</c:v>
                </c:pt>
                <c:pt idx="143">
                  <c:v>415014</c:v>
                </c:pt>
                <c:pt idx="144">
                  <c:v>396598</c:v>
                </c:pt>
                <c:pt idx="145">
                  <c:v>397131</c:v>
                </c:pt>
                <c:pt idx="146">
                  <c:v>397649</c:v>
                </c:pt>
                <c:pt idx="147">
                  <c:v>398237</c:v>
                </c:pt>
                <c:pt idx="148">
                  <c:v>398929</c:v>
                </c:pt>
                <c:pt idx="149">
                  <c:v>399513</c:v>
                </c:pt>
                <c:pt idx="150">
                  <c:v>415767</c:v>
                </c:pt>
                <c:pt idx="151">
                  <c:v>416298</c:v>
                </c:pt>
                <c:pt idx="152">
                  <c:v>416843</c:v>
                </c:pt>
                <c:pt idx="153">
                  <c:v>417589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11E-4B55-A287-603A8899F1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8138472"/>
        <c:axId val="558137160"/>
      </c:scatterChart>
      <c:valAx>
        <c:axId val="5581384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8137160"/>
        <c:crosses val="autoZero"/>
        <c:crossBetween val="midCat"/>
      </c:valAx>
      <c:valAx>
        <c:axId val="558137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81384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NT: GA: cases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NT_plots!$D$1</c:f>
              <c:strCache>
                <c:ptCount val="1"/>
                <c:pt idx="0">
                  <c:v>cases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NT_plots!$B$2:$B$8540</c:f>
              <c:numCache>
                <c:formatCode>m/d/yyyy</c:formatCode>
                <c:ptCount val="157"/>
                <c:pt idx="0">
                  <c:v>43891</c:v>
                </c:pt>
                <c:pt idx="1">
                  <c:v>43892</c:v>
                </c:pt>
                <c:pt idx="2">
                  <c:v>43893</c:v>
                </c:pt>
                <c:pt idx="3">
                  <c:v>43894</c:v>
                </c:pt>
                <c:pt idx="4">
                  <c:v>43895</c:v>
                </c:pt>
                <c:pt idx="5">
                  <c:v>43896</c:v>
                </c:pt>
                <c:pt idx="6">
                  <c:v>43897</c:v>
                </c:pt>
                <c:pt idx="7">
                  <c:v>43898</c:v>
                </c:pt>
                <c:pt idx="8">
                  <c:v>43899</c:v>
                </c:pt>
                <c:pt idx="9">
                  <c:v>43900</c:v>
                </c:pt>
                <c:pt idx="10">
                  <c:v>43901</c:v>
                </c:pt>
                <c:pt idx="11">
                  <c:v>43902</c:v>
                </c:pt>
                <c:pt idx="12">
                  <c:v>43903</c:v>
                </c:pt>
                <c:pt idx="13">
                  <c:v>43904</c:v>
                </c:pt>
                <c:pt idx="14">
                  <c:v>43905</c:v>
                </c:pt>
                <c:pt idx="15">
                  <c:v>43906</c:v>
                </c:pt>
                <c:pt idx="16">
                  <c:v>43907</c:v>
                </c:pt>
                <c:pt idx="17">
                  <c:v>43908</c:v>
                </c:pt>
                <c:pt idx="18">
                  <c:v>43909</c:v>
                </c:pt>
                <c:pt idx="19">
                  <c:v>43910</c:v>
                </c:pt>
                <c:pt idx="20">
                  <c:v>43911</c:v>
                </c:pt>
                <c:pt idx="21">
                  <c:v>43912</c:v>
                </c:pt>
                <c:pt idx="22">
                  <c:v>43913</c:v>
                </c:pt>
                <c:pt idx="23">
                  <c:v>43914</c:v>
                </c:pt>
                <c:pt idx="24">
                  <c:v>43915</c:v>
                </c:pt>
                <c:pt idx="25">
                  <c:v>43916</c:v>
                </c:pt>
                <c:pt idx="26">
                  <c:v>43917</c:v>
                </c:pt>
                <c:pt idx="27">
                  <c:v>43918</c:v>
                </c:pt>
                <c:pt idx="28">
                  <c:v>43919</c:v>
                </c:pt>
                <c:pt idx="29">
                  <c:v>43920</c:v>
                </c:pt>
                <c:pt idx="30">
                  <c:v>43921</c:v>
                </c:pt>
                <c:pt idx="31">
                  <c:v>43922</c:v>
                </c:pt>
                <c:pt idx="32">
                  <c:v>43923</c:v>
                </c:pt>
                <c:pt idx="33">
                  <c:v>43924</c:v>
                </c:pt>
                <c:pt idx="34">
                  <c:v>43925</c:v>
                </c:pt>
                <c:pt idx="35">
                  <c:v>43926</c:v>
                </c:pt>
                <c:pt idx="36">
                  <c:v>43927</c:v>
                </c:pt>
                <c:pt idx="37">
                  <c:v>43928</c:v>
                </c:pt>
                <c:pt idx="38">
                  <c:v>43929</c:v>
                </c:pt>
                <c:pt idx="39">
                  <c:v>43930</c:v>
                </c:pt>
                <c:pt idx="40">
                  <c:v>43931</c:v>
                </c:pt>
                <c:pt idx="41">
                  <c:v>43932</c:v>
                </c:pt>
                <c:pt idx="42">
                  <c:v>43933</c:v>
                </c:pt>
                <c:pt idx="43">
                  <c:v>43934</c:v>
                </c:pt>
                <c:pt idx="44">
                  <c:v>43935</c:v>
                </c:pt>
                <c:pt idx="45">
                  <c:v>43936</c:v>
                </c:pt>
                <c:pt idx="46">
                  <c:v>43937</c:v>
                </c:pt>
                <c:pt idx="47">
                  <c:v>43938</c:v>
                </c:pt>
                <c:pt idx="48">
                  <c:v>43939</c:v>
                </c:pt>
                <c:pt idx="49">
                  <c:v>43940</c:v>
                </c:pt>
                <c:pt idx="50">
                  <c:v>43941</c:v>
                </c:pt>
                <c:pt idx="51">
                  <c:v>43942</c:v>
                </c:pt>
                <c:pt idx="52">
                  <c:v>43943</c:v>
                </c:pt>
                <c:pt idx="53">
                  <c:v>43944</c:v>
                </c:pt>
                <c:pt idx="54">
                  <c:v>43945</c:v>
                </c:pt>
                <c:pt idx="55">
                  <c:v>43946</c:v>
                </c:pt>
                <c:pt idx="56">
                  <c:v>43947</c:v>
                </c:pt>
                <c:pt idx="57">
                  <c:v>43948</c:v>
                </c:pt>
                <c:pt idx="58">
                  <c:v>43949</c:v>
                </c:pt>
                <c:pt idx="59">
                  <c:v>43950</c:v>
                </c:pt>
                <c:pt idx="60">
                  <c:v>43951</c:v>
                </c:pt>
                <c:pt idx="61">
                  <c:v>43952</c:v>
                </c:pt>
                <c:pt idx="62">
                  <c:v>43953</c:v>
                </c:pt>
                <c:pt idx="63">
                  <c:v>43954</c:v>
                </c:pt>
                <c:pt idx="64">
                  <c:v>43955</c:v>
                </c:pt>
                <c:pt idx="65">
                  <c:v>43956</c:v>
                </c:pt>
                <c:pt idx="66">
                  <c:v>43957</c:v>
                </c:pt>
                <c:pt idx="67">
                  <c:v>43958</c:v>
                </c:pt>
                <c:pt idx="68">
                  <c:v>43959</c:v>
                </c:pt>
                <c:pt idx="69">
                  <c:v>43960</c:v>
                </c:pt>
                <c:pt idx="70">
                  <c:v>43961</c:v>
                </c:pt>
                <c:pt idx="71">
                  <c:v>43962</c:v>
                </c:pt>
                <c:pt idx="72">
                  <c:v>43963</c:v>
                </c:pt>
                <c:pt idx="73">
                  <c:v>43964</c:v>
                </c:pt>
                <c:pt idx="74">
                  <c:v>43965</c:v>
                </c:pt>
                <c:pt idx="75">
                  <c:v>43966</c:v>
                </c:pt>
                <c:pt idx="76">
                  <c:v>43967</c:v>
                </c:pt>
                <c:pt idx="77">
                  <c:v>43968</c:v>
                </c:pt>
                <c:pt idx="78">
                  <c:v>43969</c:v>
                </c:pt>
                <c:pt idx="79">
                  <c:v>43970</c:v>
                </c:pt>
                <c:pt idx="80">
                  <c:v>43971</c:v>
                </c:pt>
                <c:pt idx="81">
                  <c:v>43972</c:v>
                </c:pt>
                <c:pt idx="82">
                  <c:v>43973</c:v>
                </c:pt>
                <c:pt idx="83">
                  <c:v>43974</c:v>
                </c:pt>
                <c:pt idx="84">
                  <c:v>43975</c:v>
                </c:pt>
                <c:pt idx="85">
                  <c:v>43976</c:v>
                </c:pt>
                <c:pt idx="86">
                  <c:v>43977</c:v>
                </c:pt>
                <c:pt idx="87">
                  <c:v>43978</c:v>
                </c:pt>
                <c:pt idx="88">
                  <c:v>43979</c:v>
                </c:pt>
                <c:pt idx="89">
                  <c:v>43980</c:v>
                </c:pt>
                <c:pt idx="90">
                  <c:v>43981</c:v>
                </c:pt>
                <c:pt idx="91">
                  <c:v>43982</c:v>
                </c:pt>
                <c:pt idx="92">
                  <c:v>43983</c:v>
                </c:pt>
                <c:pt idx="93">
                  <c:v>43984</c:v>
                </c:pt>
                <c:pt idx="94">
                  <c:v>43985</c:v>
                </c:pt>
                <c:pt idx="95">
                  <c:v>43986</c:v>
                </c:pt>
                <c:pt idx="96">
                  <c:v>43987</c:v>
                </c:pt>
                <c:pt idx="97">
                  <c:v>43988</c:v>
                </c:pt>
                <c:pt idx="98">
                  <c:v>43989</c:v>
                </c:pt>
                <c:pt idx="99">
                  <c:v>43990</c:v>
                </c:pt>
                <c:pt idx="100">
                  <c:v>43991</c:v>
                </c:pt>
                <c:pt idx="101">
                  <c:v>43992</c:v>
                </c:pt>
                <c:pt idx="102">
                  <c:v>43993</c:v>
                </c:pt>
                <c:pt idx="103">
                  <c:v>43994</c:v>
                </c:pt>
                <c:pt idx="104">
                  <c:v>43995</c:v>
                </c:pt>
                <c:pt idx="105">
                  <c:v>43996</c:v>
                </c:pt>
                <c:pt idx="106">
                  <c:v>43997</c:v>
                </c:pt>
                <c:pt idx="107">
                  <c:v>43998</c:v>
                </c:pt>
                <c:pt idx="108">
                  <c:v>43999</c:v>
                </c:pt>
                <c:pt idx="109">
                  <c:v>44000</c:v>
                </c:pt>
                <c:pt idx="110">
                  <c:v>44001</c:v>
                </c:pt>
                <c:pt idx="111">
                  <c:v>44002</c:v>
                </c:pt>
                <c:pt idx="112">
                  <c:v>44003</c:v>
                </c:pt>
                <c:pt idx="113">
                  <c:v>44004</c:v>
                </c:pt>
                <c:pt idx="114">
                  <c:v>44005</c:v>
                </c:pt>
                <c:pt idx="115">
                  <c:v>44006</c:v>
                </c:pt>
                <c:pt idx="116">
                  <c:v>44007</c:v>
                </c:pt>
                <c:pt idx="117">
                  <c:v>44008</c:v>
                </c:pt>
                <c:pt idx="118">
                  <c:v>44009</c:v>
                </c:pt>
                <c:pt idx="119">
                  <c:v>44010</c:v>
                </c:pt>
                <c:pt idx="120">
                  <c:v>44011</c:v>
                </c:pt>
                <c:pt idx="121">
                  <c:v>44012</c:v>
                </c:pt>
                <c:pt idx="122">
                  <c:v>44013</c:v>
                </c:pt>
                <c:pt idx="123">
                  <c:v>44014</c:v>
                </c:pt>
                <c:pt idx="124">
                  <c:v>44015</c:v>
                </c:pt>
                <c:pt idx="125">
                  <c:v>44016</c:v>
                </c:pt>
                <c:pt idx="126">
                  <c:v>44017</c:v>
                </c:pt>
                <c:pt idx="127">
                  <c:v>44018</c:v>
                </c:pt>
                <c:pt idx="128">
                  <c:v>44019</c:v>
                </c:pt>
                <c:pt idx="129">
                  <c:v>44020</c:v>
                </c:pt>
                <c:pt idx="130">
                  <c:v>44021</c:v>
                </c:pt>
                <c:pt idx="131">
                  <c:v>44022</c:v>
                </c:pt>
                <c:pt idx="132">
                  <c:v>44023</c:v>
                </c:pt>
                <c:pt idx="133">
                  <c:v>44024</c:v>
                </c:pt>
                <c:pt idx="134">
                  <c:v>44025</c:v>
                </c:pt>
                <c:pt idx="135">
                  <c:v>44026</c:v>
                </c:pt>
                <c:pt idx="136">
                  <c:v>44027</c:v>
                </c:pt>
                <c:pt idx="137">
                  <c:v>44028</c:v>
                </c:pt>
                <c:pt idx="138">
                  <c:v>44029</c:v>
                </c:pt>
                <c:pt idx="139">
                  <c:v>44030</c:v>
                </c:pt>
                <c:pt idx="140">
                  <c:v>44031</c:v>
                </c:pt>
                <c:pt idx="141">
                  <c:v>44032</c:v>
                </c:pt>
                <c:pt idx="142">
                  <c:v>44033</c:v>
                </c:pt>
                <c:pt idx="143">
                  <c:v>44034</c:v>
                </c:pt>
                <c:pt idx="144">
                  <c:v>44035</c:v>
                </c:pt>
                <c:pt idx="145">
                  <c:v>44036</c:v>
                </c:pt>
                <c:pt idx="146">
                  <c:v>44037</c:v>
                </c:pt>
                <c:pt idx="147">
                  <c:v>44038</c:v>
                </c:pt>
                <c:pt idx="148">
                  <c:v>44039</c:v>
                </c:pt>
                <c:pt idx="149">
                  <c:v>44040</c:v>
                </c:pt>
                <c:pt idx="150">
                  <c:v>44041</c:v>
                </c:pt>
                <c:pt idx="151">
                  <c:v>44042</c:v>
                </c:pt>
                <c:pt idx="152">
                  <c:v>44043</c:v>
                </c:pt>
                <c:pt idx="153">
                  <c:v>44044</c:v>
                </c:pt>
                <c:pt idx="154">
                  <c:v>44045</c:v>
                </c:pt>
                <c:pt idx="155">
                  <c:v>44046</c:v>
                </c:pt>
                <c:pt idx="156">
                  <c:v>44047</c:v>
                </c:pt>
              </c:numCache>
            </c:numRef>
          </c:xVal>
          <c:yVal>
            <c:numRef>
              <c:f>NT_plots!$D$2:$D$8540</c:f>
              <c:numCache>
                <c:formatCode>General</c:formatCode>
                <c:ptCount val="157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11</c:v>
                </c:pt>
                <c:pt idx="4">
                  <c:v>22</c:v>
                </c:pt>
                <c:pt idx="5">
                  <c:v>44</c:v>
                </c:pt>
                <c:pt idx="6">
                  <c:v>89</c:v>
                </c:pt>
                <c:pt idx="7">
                  <c:v>106</c:v>
                </c:pt>
                <c:pt idx="8">
                  <c:v>142</c:v>
                </c:pt>
                <c:pt idx="9">
                  <c:v>173</c:v>
                </c:pt>
                <c:pt idx="10">
                  <c:v>217</c:v>
                </c:pt>
                <c:pt idx="11">
                  <c:v>326</c:v>
                </c:pt>
                <c:pt idx="12">
                  <c:v>421</c:v>
                </c:pt>
                <c:pt idx="13">
                  <c:v>610</c:v>
                </c:pt>
                <c:pt idx="14">
                  <c:v>732</c:v>
                </c:pt>
                <c:pt idx="15">
                  <c:v>950</c:v>
                </c:pt>
                <c:pt idx="16">
                  <c:v>1375</c:v>
                </c:pt>
                <c:pt idx="17">
                  <c:v>2387</c:v>
                </c:pt>
                <c:pt idx="18">
                  <c:v>4161</c:v>
                </c:pt>
                <c:pt idx="19">
                  <c:v>7113</c:v>
                </c:pt>
                <c:pt idx="20">
                  <c:v>10371</c:v>
                </c:pt>
                <c:pt idx="21">
                  <c:v>15188</c:v>
                </c:pt>
                <c:pt idx="22">
                  <c:v>20899</c:v>
                </c:pt>
                <c:pt idx="23">
                  <c:v>25704</c:v>
                </c:pt>
                <c:pt idx="24">
                  <c:v>33117</c:v>
                </c:pt>
                <c:pt idx="25">
                  <c:v>39058</c:v>
                </c:pt>
                <c:pt idx="26">
                  <c:v>44746</c:v>
                </c:pt>
                <c:pt idx="27">
                  <c:v>53517</c:v>
                </c:pt>
                <c:pt idx="28">
                  <c:v>59783</c:v>
                </c:pt>
                <c:pt idx="29">
                  <c:v>67504</c:v>
                </c:pt>
                <c:pt idx="30">
                  <c:v>76211</c:v>
                </c:pt>
                <c:pt idx="31">
                  <c:v>84364</c:v>
                </c:pt>
                <c:pt idx="32">
                  <c:v>93360</c:v>
                </c:pt>
                <c:pt idx="33">
                  <c:v>103689</c:v>
                </c:pt>
                <c:pt idx="34">
                  <c:v>115963</c:v>
                </c:pt>
                <c:pt idx="35">
                  <c:v>124085</c:v>
                </c:pt>
                <c:pt idx="36">
                  <c:v>133389</c:v>
                </c:pt>
                <c:pt idx="37">
                  <c:v>141703</c:v>
                </c:pt>
                <c:pt idx="38">
                  <c:v>151271</c:v>
                </c:pt>
                <c:pt idx="39">
                  <c:v>162036</c:v>
                </c:pt>
                <c:pt idx="40">
                  <c:v>172830</c:v>
                </c:pt>
                <c:pt idx="41">
                  <c:v>182990</c:v>
                </c:pt>
                <c:pt idx="42">
                  <c:v>191425</c:v>
                </c:pt>
                <c:pt idx="43">
                  <c:v>197973</c:v>
                </c:pt>
                <c:pt idx="44">
                  <c:v>205375</c:v>
                </c:pt>
                <c:pt idx="45">
                  <c:v>217130</c:v>
                </c:pt>
                <c:pt idx="46">
                  <c:v>225761</c:v>
                </c:pt>
                <c:pt idx="47">
                  <c:v>233293</c:v>
                </c:pt>
                <c:pt idx="48">
                  <c:v>240542</c:v>
                </c:pt>
                <c:pt idx="49">
                  <c:v>246741</c:v>
                </c:pt>
                <c:pt idx="50">
                  <c:v>251608</c:v>
                </c:pt>
                <c:pt idx="51">
                  <c:v>255932</c:v>
                </c:pt>
                <c:pt idx="52">
                  <c:v>261591</c:v>
                </c:pt>
                <c:pt idx="53">
                  <c:v>267932</c:v>
                </c:pt>
                <c:pt idx="54">
                  <c:v>276218</c:v>
                </c:pt>
                <c:pt idx="55">
                  <c:v>286901</c:v>
                </c:pt>
                <c:pt idx="56">
                  <c:v>292914</c:v>
                </c:pt>
                <c:pt idx="57">
                  <c:v>296991</c:v>
                </c:pt>
                <c:pt idx="58">
                  <c:v>300276</c:v>
                </c:pt>
                <c:pt idx="59">
                  <c:v>304994</c:v>
                </c:pt>
                <c:pt idx="60">
                  <c:v>309696</c:v>
                </c:pt>
                <c:pt idx="61">
                  <c:v>313575</c:v>
                </c:pt>
                <c:pt idx="62">
                  <c:v>318134</c:v>
                </c:pt>
                <c:pt idx="63">
                  <c:v>321833</c:v>
                </c:pt>
                <c:pt idx="64">
                  <c:v>324357</c:v>
                </c:pt>
                <c:pt idx="65">
                  <c:v>326659</c:v>
                </c:pt>
                <c:pt idx="66">
                  <c:v>329405</c:v>
                </c:pt>
                <c:pt idx="67">
                  <c:v>332931</c:v>
                </c:pt>
                <c:pt idx="68">
                  <c:v>335804</c:v>
                </c:pt>
                <c:pt idx="69">
                  <c:v>338519</c:v>
                </c:pt>
                <c:pt idx="70">
                  <c:v>340657</c:v>
                </c:pt>
                <c:pt idx="71">
                  <c:v>342267</c:v>
                </c:pt>
                <c:pt idx="72">
                  <c:v>343705</c:v>
                </c:pt>
                <c:pt idx="73">
                  <c:v>345828</c:v>
                </c:pt>
                <c:pt idx="74">
                  <c:v>348192</c:v>
                </c:pt>
                <c:pt idx="75">
                  <c:v>350951</c:v>
                </c:pt>
                <c:pt idx="76">
                  <c:v>353136</c:v>
                </c:pt>
                <c:pt idx="77">
                  <c:v>355037</c:v>
                </c:pt>
                <c:pt idx="78">
                  <c:v>356278</c:v>
                </c:pt>
                <c:pt idx="79">
                  <c:v>357757</c:v>
                </c:pt>
                <c:pt idx="80">
                  <c:v>359235</c:v>
                </c:pt>
                <c:pt idx="81">
                  <c:v>361313</c:v>
                </c:pt>
                <c:pt idx="82">
                  <c:v>362991</c:v>
                </c:pt>
                <c:pt idx="83">
                  <c:v>364745</c:v>
                </c:pt>
                <c:pt idx="84">
                  <c:v>366346</c:v>
                </c:pt>
                <c:pt idx="85">
                  <c:v>367625</c:v>
                </c:pt>
                <c:pt idx="86">
                  <c:v>368669</c:v>
                </c:pt>
                <c:pt idx="87">
                  <c:v>369801</c:v>
                </c:pt>
                <c:pt idx="88">
                  <c:v>371559</c:v>
                </c:pt>
                <c:pt idx="89">
                  <c:v>373108</c:v>
                </c:pt>
                <c:pt idx="90">
                  <c:v>374471</c:v>
                </c:pt>
                <c:pt idx="91">
                  <c:v>375575</c:v>
                </c:pt>
                <c:pt idx="92">
                  <c:v>376520</c:v>
                </c:pt>
                <c:pt idx="93">
                  <c:v>377881</c:v>
                </c:pt>
                <c:pt idx="94">
                  <c:v>378924</c:v>
                </c:pt>
                <c:pt idx="95">
                  <c:v>379977</c:v>
                </c:pt>
                <c:pt idx="96">
                  <c:v>381019</c:v>
                </c:pt>
                <c:pt idx="97">
                  <c:v>382102</c:v>
                </c:pt>
                <c:pt idx="98">
                  <c:v>382879</c:v>
                </c:pt>
                <c:pt idx="99">
                  <c:v>383591</c:v>
                </c:pt>
                <c:pt idx="100">
                  <c:v>384281</c:v>
                </c:pt>
                <c:pt idx="101">
                  <c:v>384945</c:v>
                </c:pt>
                <c:pt idx="102">
                  <c:v>385669</c:v>
                </c:pt>
                <c:pt idx="103">
                  <c:v>386490</c:v>
                </c:pt>
                <c:pt idx="104">
                  <c:v>387402</c:v>
                </c:pt>
                <c:pt idx="105">
                  <c:v>388096</c:v>
                </c:pt>
                <c:pt idx="106">
                  <c:v>388719</c:v>
                </c:pt>
                <c:pt idx="107">
                  <c:v>389349</c:v>
                </c:pt>
                <c:pt idx="108">
                  <c:v>389910</c:v>
                </c:pt>
                <c:pt idx="109">
                  <c:v>390536</c:v>
                </c:pt>
                <c:pt idx="110">
                  <c:v>391330</c:v>
                </c:pt>
                <c:pt idx="111">
                  <c:v>392037</c:v>
                </c:pt>
                <c:pt idx="112">
                  <c:v>392702</c:v>
                </c:pt>
                <c:pt idx="113">
                  <c:v>393257</c:v>
                </c:pt>
                <c:pt idx="114">
                  <c:v>393855</c:v>
                </c:pt>
                <c:pt idx="115">
                  <c:v>394430</c:v>
                </c:pt>
                <c:pt idx="116">
                  <c:v>395168</c:v>
                </c:pt>
                <c:pt idx="117">
                  <c:v>395972</c:v>
                </c:pt>
                <c:pt idx="118">
                  <c:v>396669</c:v>
                </c:pt>
                <c:pt idx="119">
                  <c:v>397293</c:v>
                </c:pt>
                <c:pt idx="120">
                  <c:v>397684</c:v>
                </c:pt>
                <c:pt idx="121">
                  <c:v>398142</c:v>
                </c:pt>
                <c:pt idx="122">
                  <c:v>398770</c:v>
                </c:pt>
                <c:pt idx="123">
                  <c:v>399642</c:v>
                </c:pt>
                <c:pt idx="124">
                  <c:v>400561</c:v>
                </c:pt>
                <c:pt idx="125">
                  <c:v>401286</c:v>
                </c:pt>
                <c:pt idx="126">
                  <c:v>401822</c:v>
                </c:pt>
                <c:pt idx="127">
                  <c:v>402338</c:v>
                </c:pt>
                <c:pt idx="128">
                  <c:v>402928</c:v>
                </c:pt>
                <c:pt idx="129">
                  <c:v>403619</c:v>
                </c:pt>
                <c:pt idx="130">
                  <c:v>404207</c:v>
                </c:pt>
                <c:pt idx="131">
                  <c:v>404997</c:v>
                </c:pt>
                <c:pt idx="132">
                  <c:v>405724</c:v>
                </c:pt>
                <c:pt idx="133">
                  <c:v>406403</c:v>
                </c:pt>
                <c:pt idx="134">
                  <c:v>406962</c:v>
                </c:pt>
                <c:pt idx="135">
                  <c:v>407875</c:v>
                </c:pt>
                <c:pt idx="136">
                  <c:v>408709</c:v>
                </c:pt>
                <c:pt idx="137">
                  <c:v>409476</c:v>
                </c:pt>
                <c:pt idx="138">
                  <c:v>410254</c:v>
                </c:pt>
                <c:pt idx="139">
                  <c:v>411006</c:v>
                </c:pt>
                <c:pt idx="140">
                  <c:v>411515</c:v>
                </c:pt>
                <c:pt idx="141">
                  <c:v>412034</c:v>
                </c:pt>
                <c:pt idx="142">
                  <c:v>412889</c:v>
                </c:pt>
                <c:pt idx="143">
                  <c:v>413595</c:v>
                </c:pt>
                <c:pt idx="144">
                  <c:v>414405</c:v>
                </c:pt>
                <c:pt idx="145">
                  <c:v>415163</c:v>
                </c:pt>
                <c:pt idx="146">
                  <c:v>415911</c:v>
                </c:pt>
                <c:pt idx="147">
                  <c:v>416443</c:v>
                </c:pt>
                <c:pt idx="148">
                  <c:v>417056</c:v>
                </c:pt>
                <c:pt idx="149">
                  <c:v>417591</c:v>
                </c:pt>
                <c:pt idx="150">
                  <c:v>418302</c:v>
                </c:pt>
                <c:pt idx="151">
                  <c:v>419081</c:v>
                </c:pt>
                <c:pt idx="152">
                  <c:v>419723</c:v>
                </c:pt>
                <c:pt idx="153">
                  <c:v>420477</c:v>
                </c:pt>
                <c:pt idx="154">
                  <c:v>421008</c:v>
                </c:pt>
                <c:pt idx="155">
                  <c:v>421550</c:v>
                </c:pt>
                <c:pt idx="156">
                  <c:v>422296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7AB-4E68-A466-ED0782AD60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172824"/>
        <c:axId val="70171840"/>
      </c:scatterChart>
      <c:valAx>
        <c:axId val="701728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171840"/>
        <c:crosses val="autoZero"/>
        <c:crossBetween val="midCat"/>
      </c:valAx>
      <c:valAx>
        <c:axId val="70171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1728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JH: NY: Deaths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JH_plots!$E$1</c:f>
              <c:strCache>
                <c:ptCount val="1"/>
                <c:pt idx="0">
                  <c:v>Deaths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JH_plots!$B$2:$B$6671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JH_plots!$E$2:$E$6671</c:f>
              <c:numCache>
                <c:formatCode>General</c:formatCode>
                <c:ptCount val="115"/>
                <c:pt idx="0">
                  <c:v>9385</c:v>
                </c:pt>
                <c:pt idx="1">
                  <c:v>10058</c:v>
                </c:pt>
                <c:pt idx="2">
                  <c:v>10842</c:v>
                </c:pt>
                <c:pt idx="3">
                  <c:v>11617</c:v>
                </c:pt>
                <c:pt idx="4">
                  <c:v>14832</c:v>
                </c:pt>
                <c:pt idx="5">
                  <c:v>17131</c:v>
                </c:pt>
                <c:pt idx="6">
                  <c:v>17671</c:v>
                </c:pt>
                <c:pt idx="7">
                  <c:v>18298</c:v>
                </c:pt>
                <c:pt idx="8">
                  <c:v>18611</c:v>
                </c:pt>
                <c:pt idx="9">
                  <c:v>19104</c:v>
                </c:pt>
                <c:pt idx="10">
                  <c:v>19413</c:v>
                </c:pt>
                <c:pt idx="11">
                  <c:v>20973</c:v>
                </c:pt>
                <c:pt idx="12">
                  <c:v>21411</c:v>
                </c:pt>
                <c:pt idx="13">
                  <c:v>22009</c:v>
                </c:pt>
                <c:pt idx="14">
                  <c:v>22269</c:v>
                </c:pt>
                <c:pt idx="15">
                  <c:v>22668</c:v>
                </c:pt>
                <c:pt idx="16">
                  <c:v>22912</c:v>
                </c:pt>
                <c:pt idx="17">
                  <c:v>23477</c:v>
                </c:pt>
                <c:pt idx="18">
                  <c:v>23587</c:v>
                </c:pt>
                <c:pt idx="19">
                  <c:v>24039</c:v>
                </c:pt>
                <c:pt idx="20">
                  <c:v>24198</c:v>
                </c:pt>
                <c:pt idx="21">
                  <c:v>24708</c:v>
                </c:pt>
                <c:pt idx="22">
                  <c:v>24999</c:v>
                </c:pt>
                <c:pt idx="23">
                  <c:v>25124</c:v>
                </c:pt>
                <c:pt idx="24">
                  <c:v>25623</c:v>
                </c:pt>
                <c:pt idx="25">
                  <c:v>26144</c:v>
                </c:pt>
                <c:pt idx="26">
                  <c:v>26243</c:v>
                </c:pt>
                <c:pt idx="27">
                  <c:v>26612</c:v>
                </c:pt>
                <c:pt idx="28">
                  <c:v>26641</c:v>
                </c:pt>
                <c:pt idx="29">
                  <c:v>26988</c:v>
                </c:pt>
                <c:pt idx="30">
                  <c:v>27284</c:v>
                </c:pt>
                <c:pt idx="31">
                  <c:v>27477</c:v>
                </c:pt>
                <c:pt idx="32">
                  <c:v>27641</c:v>
                </c:pt>
                <c:pt idx="33">
                  <c:v>27878</c:v>
                </c:pt>
                <c:pt idx="34">
                  <c:v>28049</c:v>
                </c:pt>
                <c:pt idx="35">
                  <c:v>28232</c:v>
                </c:pt>
                <c:pt idx="36">
                  <c:v>28339</c:v>
                </c:pt>
                <c:pt idx="37">
                  <c:v>28558</c:v>
                </c:pt>
                <c:pt idx="38">
                  <c:v>28636</c:v>
                </c:pt>
                <c:pt idx="39">
                  <c:v>28743</c:v>
                </c:pt>
                <c:pt idx="40">
                  <c:v>28853</c:v>
                </c:pt>
                <c:pt idx="41">
                  <c:v>29031</c:v>
                </c:pt>
                <c:pt idx="42">
                  <c:v>29141</c:v>
                </c:pt>
                <c:pt idx="43">
                  <c:v>29229</c:v>
                </c:pt>
                <c:pt idx="44">
                  <c:v>29302</c:v>
                </c:pt>
                <c:pt idx="45">
                  <c:v>29484</c:v>
                </c:pt>
                <c:pt idx="46">
                  <c:v>29529</c:v>
                </c:pt>
                <c:pt idx="47">
                  <c:v>29646</c:v>
                </c:pt>
                <c:pt idx="48">
                  <c:v>29710</c:v>
                </c:pt>
                <c:pt idx="49">
                  <c:v>29784</c:v>
                </c:pt>
                <c:pt idx="50">
                  <c:v>29917</c:v>
                </c:pt>
                <c:pt idx="51">
                  <c:v>29968</c:v>
                </c:pt>
                <c:pt idx="52">
                  <c:v>30019</c:v>
                </c:pt>
                <c:pt idx="53">
                  <c:v>30174</c:v>
                </c:pt>
                <c:pt idx="54">
                  <c:v>30236</c:v>
                </c:pt>
                <c:pt idx="55">
                  <c:v>30280</c:v>
                </c:pt>
                <c:pt idx="56">
                  <c:v>30374</c:v>
                </c:pt>
                <c:pt idx="57">
                  <c:v>30417</c:v>
                </c:pt>
                <c:pt idx="58">
                  <c:v>30458</c:v>
                </c:pt>
                <c:pt idx="59">
                  <c:v>30542</c:v>
                </c:pt>
                <c:pt idx="60">
                  <c:v>30580</c:v>
                </c:pt>
                <c:pt idx="61">
                  <c:v>30758</c:v>
                </c:pt>
                <c:pt idx="62">
                  <c:v>30795</c:v>
                </c:pt>
                <c:pt idx="63">
                  <c:v>30825</c:v>
                </c:pt>
                <c:pt idx="64">
                  <c:v>30856</c:v>
                </c:pt>
                <c:pt idx="65">
                  <c:v>30909</c:v>
                </c:pt>
                <c:pt idx="66">
                  <c:v>30939</c:v>
                </c:pt>
                <c:pt idx="67">
                  <c:v>30974</c:v>
                </c:pt>
                <c:pt idx="68">
                  <c:v>31015</c:v>
                </c:pt>
                <c:pt idx="69">
                  <c:v>31083</c:v>
                </c:pt>
                <c:pt idx="70">
                  <c:v>31125</c:v>
                </c:pt>
                <c:pt idx="71">
                  <c:v>31176</c:v>
                </c:pt>
                <c:pt idx="72">
                  <c:v>31232</c:v>
                </c:pt>
                <c:pt idx="73">
                  <c:v>31257</c:v>
                </c:pt>
                <c:pt idx="74">
                  <c:v>31301</c:v>
                </c:pt>
                <c:pt idx="75">
                  <c:v>31342</c:v>
                </c:pt>
                <c:pt idx="76">
                  <c:v>31368</c:v>
                </c:pt>
                <c:pt idx="77">
                  <c:v>31397</c:v>
                </c:pt>
                <c:pt idx="78">
                  <c:v>31403</c:v>
                </c:pt>
                <c:pt idx="79">
                  <c:v>32032</c:v>
                </c:pt>
                <c:pt idx="80">
                  <c:v>32043</c:v>
                </c:pt>
                <c:pt idx="81">
                  <c:v>32064</c:v>
                </c:pt>
                <c:pt idx="82">
                  <c:v>32137</c:v>
                </c:pt>
                <c:pt idx="83">
                  <c:v>32157</c:v>
                </c:pt>
                <c:pt idx="84">
                  <c:v>32206</c:v>
                </c:pt>
                <c:pt idx="85">
                  <c:v>32219</c:v>
                </c:pt>
                <c:pt idx="86">
                  <c:v>32243</c:v>
                </c:pt>
                <c:pt idx="87">
                  <c:v>32251</c:v>
                </c:pt>
                <c:pt idx="88">
                  <c:v>32283</c:v>
                </c:pt>
                <c:pt idx="89">
                  <c:v>32331</c:v>
                </c:pt>
                <c:pt idx="90">
                  <c:v>32343</c:v>
                </c:pt>
                <c:pt idx="91">
                  <c:v>32350</c:v>
                </c:pt>
                <c:pt idx="92">
                  <c:v>32395</c:v>
                </c:pt>
                <c:pt idx="93">
                  <c:v>32408</c:v>
                </c:pt>
                <c:pt idx="94">
                  <c:v>32427</c:v>
                </c:pt>
                <c:pt idx="95">
                  <c:v>32446</c:v>
                </c:pt>
                <c:pt idx="96">
                  <c:v>32463</c:v>
                </c:pt>
                <c:pt idx="97">
                  <c:v>32478</c:v>
                </c:pt>
                <c:pt idx="98">
                  <c:v>32495</c:v>
                </c:pt>
                <c:pt idx="99">
                  <c:v>32506</c:v>
                </c:pt>
                <c:pt idx="100">
                  <c:v>32520</c:v>
                </c:pt>
                <c:pt idx="101">
                  <c:v>32558</c:v>
                </c:pt>
                <c:pt idx="102">
                  <c:v>32594</c:v>
                </c:pt>
                <c:pt idx="103">
                  <c:v>32596</c:v>
                </c:pt>
                <c:pt idx="104">
                  <c:v>32608</c:v>
                </c:pt>
                <c:pt idx="105">
                  <c:v>32630</c:v>
                </c:pt>
                <c:pt idx="106">
                  <c:v>32645</c:v>
                </c:pt>
                <c:pt idx="107">
                  <c:v>32653</c:v>
                </c:pt>
                <c:pt idx="108">
                  <c:v>32658</c:v>
                </c:pt>
                <c:pt idx="109">
                  <c:v>32683</c:v>
                </c:pt>
                <c:pt idx="110">
                  <c:v>32689</c:v>
                </c:pt>
                <c:pt idx="111">
                  <c:v>32694</c:v>
                </c:pt>
                <c:pt idx="112">
                  <c:v>32710</c:v>
                </c:pt>
                <c:pt idx="113">
                  <c:v>32719</c:v>
                </c:pt>
                <c:pt idx="114">
                  <c:v>32725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76D-4809-A75B-290F0FF674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6106608"/>
        <c:axId val="556104312"/>
      </c:scatterChart>
      <c:valAx>
        <c:axId val="556106608"/>
        <c:scaling>
          <c:orientation val="minMax"/>
          <c:min val="4388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6104312"/>
        <c:crosses val="autoZero"/>
        <c:crossBetween val="midCat"/>
      </c:valAx>
      <c:valAx>
        <c:axId val="556104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61066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NT:</a:t>
            </a:r>
            <a:r>
              <a:rPr lang="en-US" baseline="0"/>
              <a:t> NY: </a:t>
            </a:r>
            <a:r>
              <a:rPr lang="en-US"/>
              <a:t>deaths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NT_plots!$E$1</c:f>
              <c:strCache>
                <c:ptCount val="1"/>
                <c:pt idx="0">
                  <c:v>deaths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NT_plots!$B$2:$B$8540</c:f>
              <c:numCache>
                <c:formatCode>m/d/yyyy</c:formatCode>
                <c:ptCount val="157"/>
                <c:pt idx="0">
                  <c:v>43891</c:v>
                </c:pt>
                <c:pt idx="1">
                  <c:v>43892</c:v>
                </c:pt>
                <c:pt idx="2">
                  <c:v>43893</c:v>
                </c:pt>
                <c:pt idx="3">
                  <c:v>43894</c:v>
                </c:pt>
                <c:pt idx="4">
                  <c:v>43895</c:v>
                </c:pt>
                <c:pt idx="5">
                  <c:v>43896</c:v>
                </c:pt>
                <c:pt idx="6">
                  <c:v>43897</c:v>
                </c:pt>
                <c:pt idx="7">
                  <c:v>43898</c:v>
                </c:pt>
                <c:pt idx="8">
                  <c:v>43899</c:v>
                </c:pt>
                <c:pt idx="9">
                  <c:v>43900</c:v>
                </c:pt>
                <c:pt idx="10">
                  <c:v>43901</c:v>
                </c:pt>
                <c:pt idx="11">
                  <c:v>43902</c:v>
                </c:pt>
                <c:pt idx="12">
                  <c:v>43903</c:v>
                </c:pt>
                <c:pt idx="13">
                  <c:v>43904</c:v>
                </c:pt>
                <c:pt idx="14">
                  <c:v>43905</c:v>
                </c:pt>
                <c:pt idx="15">
                  <c:v>43906</c:v>
                </c:pt>
                <c:pt idx="16">
                  <c:v>43907</c:v>
                </c:pt>
                <c:pt idx="17">
                  <c:v>43908</c:v>
                </c:pt>
                <c:pt idx="18">
                  <c:v>43909</c:v>
                </c:pt>
                <c:pt idx="19">
                  <c:v>43910</c:v>
                </c:pt>
                <c:pt idx="20">
                  <c:v>43911</c:v>
                </c:pt>
                <c:pt idx="21">
                  <c:v>43912</c:v>
                </c:pt>
                <c:pt idx="22">
                  <c:v>43913</c:v>
                </c:pt>
                <c:pt idx="23">
                  <c:v>43914</c:v>
                </c:pt>
                <c:pt idx="24">
                  <c:v>43915</c:v>
                </c:pt>
                <c:pt idx="25">
                  <c:v>43916</c:v>
                </c:pt>
                <c:pt idx="26">
                  <c:v>43917</c:v>
                </c:pt>
                <c:pt idx="27">
                  <c:v>43918</c:v>
                </c:pt>
                <c:pt idx="28">
                  <c:v>43919</c:v>
                </c:pt>
                <c:pt idx="29">
                  <c:v>43920</c:v>
                </c:pt>
                <c:pt idx="30">
                  <c:v>43921</c:v>
                </c:pt>
                <c:pt idx="31">
                  <c:v>43922</c:v>
                </c:pt>
                <c:pt idx="32">
                  <c:v>43923</c:v>
                </c:pt>
                <c:pt idx="33">
                  <c:v>43924</c:v>
                </c:pt>
                <c:pt idx="34">
                  <c:v>43925</c:v>
                </c:pt>
                <c:pt idx="35">
                  <c:v>43926</c:v>
                </c:pt>
                <c:pt idx="36">
                  <c:v>43927</c:v>
                </c:pt>
                <c:pt idx="37">
                  <c:v>43928</c:v>
                </c:pt>
                <c:pt idx="38">
                  <c:v>43929</c:v>
                </c:pt>
                <c:pt idx="39">
                  <c:v>43930</c:v>
                </c:pt>
                <c:pt idx="40">
                  <c:v>43931</c:v>
                </c:pt>
                <c:pt idx="41">
                  <c:v>43932</c:v>
                </c:pt>
                <c:pt idx="42">
                  <c:v>43933</c:v>
                </c:pt>
                <c:pt idx="43">
                  <c:v>43934</c:v>
                </c:pt>
                <c:pt idx="44">
                  <c:v>43935</c:v>
                </c:pt>
                <c:pt idx="45">
                  <c:v>43936</c:v>
                </c:pt>
                <c:pt idx="46">
                  <c:v>43937</c:v>
                </c:pt>
                <c:pt idx="47">
                  <c:v>43938</c:v>
                </c:pt>
                <c:pt idx="48">
                  <c:v>43939</c:v>
                </c:pt>
                <c:pt idx="49">
                  <c:v>43940</c:v>
                </c:pt>
                <c:pt idx="50">
                  <c:v>43941</c:v>
                </c:pt>
                <c:pt idx="51">
                  <c:v>43942</c:v>
                </c:pt>
                <c:pt idx="52">
                  <c:v>43943</c:v>
                </c:pt>
                <c:pt idx="53">
                  <c:v>43944</c:v>
                </c:pt>
                <c:pt idx="54">
                  <c:v>43945</c:v>
                </c:pt>
                <c:pt idx="55">
                  <c:v>43946</c:v>
                </c:pt>
                <c:pt idx="56">
                  <c:v>43947</c:v>
                </c:pt>
                <c:pt idx="57">
                  <c:v>43948</c:v>
                </c:pt>
                <c:pt idx="58">
                  <c:v>43949</c:v>
                </c:pt>
                <c:pt idx="59">
                  <c:v>43950</c:v>
                </c:pt>
                <c:pt idx="60">
                  <c:v>43951</c:v>
                </c:pt>
                <c:pt idx="61">
                  <c:v>43952</c:v>
                </c:pt>
                <c:pt idx="62">
                  <c:v>43953</c:v>
                </c:pt>
                <c:pt idx="63">
                  <c:v>43954</c:v>
                </c:pt>
                <c:pt idx="64">
                  <c:v>43955</c:v>
                </c:pt>
                <c:pt idx="65">
                  <c:v>43956</c:v>
                </c:pt>
                <c:pt idx="66">
                  <c:v>43957</c:v>
                </c:pt>
                <c:pt idx="67">
                  <c:v>43958</c:v>
                </c:pt>
                <c:pt idx="68">
                  <c:v>43959</c:v>
                </c:pt>
                <c:pt idx="69">
                  <c:v>43960</c:v>
                </c:pt>
                <c:pt idx="70">
                  <c:v>43961</c:v>
                </c:pt>
                <c:pt idx="71">
                  <c:v>43962</c:v>
                </c:pt>
                <c:pt idx="72">
                  <c:v>43963</c:v>
                </c:pt>
                <c:pt idx="73">
                  <c:v>43964</c:v>
                </c:pt>
                <c:pt idx="74">
                  <c:v>43965</c:v>
                </c:pt>
                <c:pt idx="75">
                  <c:v>43966</c:v>
                </c:pt>
                <c:pt idx="76">
                  <c:v>43967</c:v>
                </c:pt>
                <c:pt idx="77">
                  <c:v>43968</c:v>
                </c:pt>
                <c:pt idx="78">
                  <c:v>43969</c:v>
                </c:pt>
                <c:pt idx="79">
                  <c:v>43970</c:v>
                </c:pt>
                <c:pt idx="80">
                  <c:v>43971</c:v>
                </c:pt>
                <c:pt idx="81">
                  <c:v>43972</c:v>
                </c:pt>
                <c:pt idx="82">
                  <c:v>43973</c:v>
                </c:pt>
                <c:pt idx="83">
                  <c:v>43974</c:v>
                </c:pt>
                <c:pt idx="84">
                  <c:v>43975</c:v>
                </c:pt>
                <c:pt idx="85">
                  <c:v>43976</c:v>
                </c:pt>
                <c:pt idx="86">
                  <c:v>43977</c:v>
                </c:pt>
                <c:pt idx="87">
                  <c:v>43978</c:v>
                </c:pt>
                <c:pt idx="88">
                  <c:v>43979</c:v>
                </c:pt>
                <c:pt idx="89">
                  <c:v>43980</c:v>
                </c:pt>
                <c:pt idx="90">
                  <c:v>43981</c:v>
                </c:pt>
                <c:pt idx="91">
                  <c:v>43982</c:v>
                </c:pt>
                <c:pt idx="92">
                  <c:v>43983</c:v>
                </c:pt>
                <c:pt idx="93">
                  <c:v>43984</c:v>
                </c:pt>
                <c:pt idx="94">
                  <c:v>43985</c:v>
                </c:pt>
                <c:pt idx="95">
                  <c:v>43986</c:v>
                </c:pt>
                <c:pt idx="96">
                  <c:v>43987</c:v>
                </c:pt>
                <c:pt idx="97">
                  <c:v>43988</c:v>
                </c:pt>
                <c:pt idx="98">
                  <c:v>43989</c:v>
                </c:pt>
                <c:pt idx="99">
                  <c:v>43990</c:v>
                </c:pt>
                <c:pt idx="100">
                  <c:v>43991</c:v>
                </c:pt>
                <c:pt idx="101">
                  <c:v>43992</c:v>
                </c:pt>
                <c:pt idx="102">
                  <c:v>43993</c:v>
                </c:pt>
                <c:pt idx="103">
                  <c:v>43994</c:v>
                </c:pt>
                <c:pt idx="104">
                  <c:v>43995</c:v>
                </c:pt>
                <c:pt idx="105">
                  <c:v>43996</c:v>
                </c:pt>
                <c:pt idx="106">
                  <c:v>43997</c:v>
                </c:pt>
                <c:pt idx="107">
                  <c:v>43998</c:v>
                </c:pt>
                <c:pt idx="108">
                  <c:v>43999</c:v>
                </c:pt>
                <c:pt idx="109">
                  <c:v>44000</c:v>
                </c:pt>
                <c:pt idx="110">
                  <c:v>44001</c:v>
                </c:pt>
                <c:pt idx="111">
                  <c:v>44002</c:v>
                </c:pt>
                <c:pt idx="112">
                  <c:v>44003</c:v>
                </c:pt>
                <c:pt idx="113">
                  <c:v>44004</c:v>
                </c:pt>
                <c:pt idx="114">
                  <c:v>44005</c:v>
                </c:pt>
                <c:pt idx="115">
                  <c:v>44006</c:v>
                </c:pt>
                <c:pt idx="116">
                  <c:v>44007</c:v>
                </c:pt>
                <c:pt idx="117">
                  <c:v>44008</c:v>
                </c:pt>
                <c:pt idx="118">
                  <c:v>44009</c:v>
                </c:pt>
                <c:pt idx="119">
                  <c:v>44010</c:v>
                </c:pt>
                <c:pt idx="120">
                  <c:v>44011</c:v>
                </c:pt>
                <c:pt idx="121">
                  <c:v>44012</c:v>
                </c:pt>
                <c:pt idx="122">
                  <c:v>44013</c:v>
                </c:pt>
                <c:pt idx="123">
                  <c:v>44014</c:v>
                </c:pt>
                <c:pt idx="124">
                  <c:v>44015</c:v>
                </c:pt>
                <c:pt idx="125">
                  <c:v>44016</c:v>
                </c:pt>
                <c:pt idx="126">
                  <c:v>44017</c:v>
                </c:pt>
                <c:pt idx="127">
                  <c:v>44018</c:v>
                </c:pt>
                <c:pt idx="128">
                  <c:v>44019</c:v>
                </c:pt>
                <c:pt idx="129">
                  <c:v>44020</c:v>
                </c:pt>
                <c:pt idx="130">
                  <c:v>44021</c:v>
                </c:pt>
                <c:pt idx="131">
                  <c:v>44022</c:v>
                </c:pt>
                <c:pt idx="132">
                  <c:v>44023</c:v>
                </c:pt>
                <c:pt idx="133">
                  <c:v>44024</c:v>
                </c:pt>
                <c:pt idx="134">
                  <c:v>44025</c:v>
                </c:pt>
                <c:pt idx="135">
                  <c:v>44026</c:v>
                </c:pt>
                <c:pt idx="136">
                  <c:v>44027</c:v>
                </c:pt>
                <c:pt idx="137">
                  <c:v>44028</c:v>
                </c:pt>
                <c:pt idx="138">
                  <c:v>44029</c:v>
                </c:pt>
                <c:pt idx="139">
                  <c:v>44030</c:v>
                </c:pt>
                <c:pt idx="140">
                  <c:v>44031</c:v>
                </c:pt>
                <c:pt idx="141">
                  <c:v>44032</c:v>
                </c:pt>
                <c:pt idx="142">
                  <c:v>44033</c:v>
                </c:pt>
                <c:pt idx="143">
                  <c:v>44034</c:v>
                </c:pt>
                <c:pt idx="144">
                  <c:v>44035</c:v>
                </c:pt>
                <c:pt idx="145">
                  <c:v>44036</c:v>
                </c:pt>
                <c:pt idx="146">
                  <c:v>44037</c:v>
                </c:pt>
                <c:pt idx="147">
                  <c:v>44038</c:v>
                </c:pt>
                <c:pt idx="148">
                  <c:v>44039</c:v>
                </c:pt>
                <c:pt idx="149">
                  <c:v>44040</c:v>
                </c:pt>
                <c:pt idx="150">
                  <c:v>44041</c:v>
                </c:pt>
                <c:pt idx="151">
                  <c:v>44042</c:v>
                </c:pt>
                <c:pt idx="152">
                  <c:v>44043</c:v>
                </c:pt>
                <c:pt idx="153">
                  <c:v>44044</c:v>
                </c:pt>
                <c:pt idx="154">
                  <c:v>44045</c:v>
                </c:pt>
                <c:pt idx="155">
                  <c:v>44046</c:v>
                </c:pt>
                <c:pt idx="156">
                  <c:v>44047</c:v>
                </c:pt>
              </c:numCache>
            </c:numRef>
          </c:xVal>
          <c:yVal>
            <c:numRef>
              <c:f>NT_plots!$E$2:$E$8540</c:f>
              <c:numCache>
                <c:formatCode>General</c:formatCode>
                <c:ptCount val="15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2</c:v>
                </c:pt>
                <c:pt idx="14">
                  <c:v>6</c:v>
                </c:pt>
                <c:pt idx="15">
                  <c:v>10</c:v>
                </c:pt>
                <c:pt idx="16">
                  <c:v>18</c:v>
                </c:pt>
                <c:pt idx="17">
                  <c:v>32</c:v>
                </c:pt>
                <c:pt idx="18">
                  <c:v>39</c:v>
                </c:pt>
                <c:pt idx="19">
                  <c:v>68</c:v>
                </c:pt>
                <c:pt idx="20">
                  <c:v>95</c:v>
                </c:pt>
                <c:pt idx="21">
                  <c:v>142</c:v>
                </c:pt>
                <c:pt idx="22">
                  <c:v>183</c:v>
                </c:pt>
                <c:pt idx="23">
                  <c:v>264</c:v>
                </c:pt>
                <c:pt idx="24">
                  <c:v>381</c:v>
                </c:pt>
                <c:pt idx="25">
                  <c:v>502</c:v>
                </c:pt>
                <c:pt idx="26">
                  <c:v>645</c:v>
                </c:pt>
                <c:pt idx="27">
                  <c:v>935</c:v>
                </c:pt>
                <c:pt idx="28">
                  <c:v>1180</c:v>
                </c:pt>
                <c:pt idx="29">
                  <c:v>1512</c:v>
                </c:pt>
                <c:pt idx="30">
                  <c:v>1929</c:v>
                </c:pt>
                <c:pt idx="31">
                  <c:v>2415</c:v>
                </c:pt>
                <c:pt idx="32">
                  <c:v>2963</c:v>
                </c:pt>
                <c:pt idx="33">
                  <c:v>3716</c:v>
                </c:pt>
                <c:pt idx="34">
                  <c:v>4535</c:v>
                </c:pt>
                <c:pt idx="35">
                  <c:v>5335</c:v>
                </c:pt>
                <c:pt idx="36">
                  <c:v>6149</c:v>
                </c:pt>
                <c:pt idx="37">
                  <c:v>7185</c:v>
                </c:pt>
                <c:pt idx="38">
                  <c:v>8138</c:v>
                </c:pt>
                <c:pt idx="39">
                  <c:v>9166</c:v>
                </c:pt>
                <c:pt idx="40">
                  <c:v>10162</c:v>
                </c:pt>
                <c:pt idx="41">
                  <c:v>11159</c:v>
                </c:pt>
                <c:pt idx="42">
                  <c:v>12116</c:v>
                </c:pt>
                <c:pt idx="43">
                  <c:v>12998</c:v>
                </c:pt>
                <c:pt idx="44">
                  <c:v>14001</c:v>
                </c:pt>
                <c:pt idx="45">
                  <c:v>14937</c:v>
                </c:pt>
                <c:pt idx="46">
                  <c:v>15669</c:v>
                </c:pt>
                <c:pt idx="47">
                  <c:v>16473</c:v>
                </c:pt>
                <c:pt idx="48">
                  <c:v>17141</c:v>
                </c:pt>
                <c:pt idx="49">
                  <c:v>17793</c:v>
                </c:pt>
                <c:pt idx="50">
                  <c:v>18412</c:v>
                </c:pt>
                <c:pt idx="51">
                  <c:v>19040</c:v>
                </c:pt>
                <c:pt idx="52">
                  <c:v>19647</c:v>
                </c:pt>
                <c:pt idx="53">
                  <c:v>20212</c:v>
                </c:pt>
                <c:pt idx="54">
                  <c:v>20759</c:v>
                </c:pt>
                <c:pt idx="55">
                  <c:v>21326</c:v>
                </c:pt>
                <c:pt idx="56">
                  <c:v>21804</c:v>
                </c:pt>
                <c:pt idx="57">
                  <c:v>22267</c:v>
                </c:pt>
                <c:pt idx="58">
                  <c:v>22777</c:v>
                </c:pt>
                <c:pt idx="59">
                  <c:v>23287</c:v>
                </c:pt>
                <c:pt idx="60">
                  <c:v>23616</c:v>
                </c:pt>
                <c:pt idx="61">
                  <c:v>23841</c:v>
                </c:pt>
                <c:pt idx="62">
                  <c:v>24035</c:v>
                </c:pt>
                <c:pt idx="63">
                  <c:v>24576</c:v>
                </c:pt>
                <c:pt idx="64">
                  <c:v>24788</c:v>
                </c:pt>
                <c:pt idx="65">
                  <c:v>25028</c:v>
                </c:pt>
                <c:pt idx="66">
                  <c:v>25956</c:v>
                </c:pt>
                <c:pt idx="67">
                  <c:v>26206</c:v>
                </c:pt>
                <c:pt idx="68">
                  <c:v>26358</c:v>
                </c:pt>
                <c:pt idx="69">
                  <c:v>26584</c:v>
                </c:pt>
                <c:pt idx="70">
                  <c:v>26798</c:v>
                </c:pt>
                <c:pt idx="71">
                  <c:v>27003</c:v>
                </c:pt>
                <c:pt idx="72">
                  <c:v>27282</c:v>
                </c:pt>
                <c:pt idx="73">
                  <c:v>27448</c:v>
                </c:pt>
                <c:pt idx="74">
                  <c:v>27617</c:v>
                </c:pt>
                <c:pt idx="75">
                  <c:v>27755</c:v>
                </c:pt>
                <c:pt idx="76">
                  <c:v>27953</c:v>
                </c:pt>
                <c:pt idx="77">
                  <c:v>28168</c:v>
                </c:pt>
                <c:pt idx="78">
                  <c:v>28302</c:v>
                </c:pt>
                <c:pt idx="79">
                  <c:v>28437</c:v>
                </c:pt>
                <c:pt idx="80">
                  <c:v>28540</c:v>
                </c:pt>
                <c:pt idx="81">
                  <c:v>28663</c:v>
                </c:pt>
                <c:pt idx="82">
                  <c:v>28802</c:v>
                </c:pt>
                <c:pt idx="83">
                  <c:v>28900</c:v>
                </c:pt>
                <c:pt idx="84">
                  <c:v>29046</c:v>
                </c:pt>
                <c:pt idx="85">
                  <c:v>29138</c:v>
                </c:pt>
                <c:pt idx="86">
                  <c:v>29241</c:v>
                </c:pt>
                <c:pt idx="87">
                  <c:v>29339</c:v>
                </c:pt>
                <c:pt idx="88">
                  <c:v>29438</c:v>
                </c:pt>
                <c:pt idx="89">
                  <c:v>29535</c:v>
                </c:pt>
                <c:pt idx="90">
                  <c:v>29612</c:v>
                </c:pt>
                <c:pt idx="91">
                  <c:v>29699</c:v>
                </c:pt>
                <c:pt idx="92">
                  <c:v>29766</c:v>
                </c:pt>
                <c:pt idx="93">
                  <c:v>29847</c:v>
                </c:pt>
                <c:pt idx="94">
                  <c:v>29918</c:v>
                </c:pt>
                <c:pt idx="95">
                  <c:v>30011</c:v>
                </c:pt>
                <c:pt idx="96">
                  <c:v>30066</c:v>
                </c:pt>
                <c:pt idx="97">
                  <c:v>30123</c:v>
                </c:pt>
                <c:pt idx="98">
                  <c:v>30183</c:v>
                </c:pt>
                <c:pt idx="99">
                  <c:v>30239</c:v>
                </c:pt>
                <c:pt idx="100">
                  <c:v>30309</c:v>
                </c:pt>
                <c:pt idx="101">
                  <c:v>30376</c:v>
                </c:pt>
                <c:pt idx="102">
                  <c:v>30431</c:v>
                </c:pt>
                <c:pt idx="103">
                  <c:v>30511</c:v>
                </c:pt>
                <c:pt idx="104">
                  <c:v>30565</c:v>
                </c:pt>
                <c:pt idx="105">
                  <c:v>30605</c:v>
                </c:pt>
                <c:pt idx="106">
                  <c:v>30645</c:v>
                </c:pt>
                <c:pt idx="107">
                  <c:v>30683</c:v>
                </c:pt>
                <c:pt idx="108">
                  <c:v>30722</c:v>
                </c:pt>
                <c:pt idx="109">
                  <c:v>30767</c:v>
                </c:pt>
                <c:pt idx="110">
                  <c:v>30816</c:v>
                </c:pt>
                <c:pt idx="111">
                  <c:v>30839</c:v>
                </c:pt>
                <c:pt idx="112">
                  <c:v>30884</c:v>
                </c:pt>
                <c:pt idx="113">
                  <c:v>30934</c:v>
                </c:pt>
                <c:pt idx="114">
                  <c:v>30970</c:v>
                </c:pt>
                <c:pt idx="115">
                  <c:v>31001</c:v>
                </c:pt>
                <c:pt idx="116">
                  <c:v>31029</c:v>
                </c:pt>
                <c:pt idx="117">
                  <c:v>31075</c:v>
                </c:pt>
                <c:pt idx="118">
                  <c:v>31105</c:v>
                </c:pt>
                <c:pt idx="119">
                  <c:v>31137</c:v>
                </c:pt>
                <c:pt idx="120">
                  <c:v>31143</c:v>
                </c:pt>
                <c:pt idx="121">
                  <c:v>31776</c:v>
                </c:pt>
                <c:pt idx="122">
                  <c:v>31791</c:v>
                </c:pt>
                <c:pt idx="123">
                  <c:v>31814</c:v>
                </c:pt>
                <c:pt idx="124">
                  <c:v>31836</c:v>
                </c:pt>
                <c:pt idx="125">
                  <c:v>31860</c:v>
                </c:pt>
                <c:pt idx="126">
                  <c:v>31895</c:v>
                </c:pt>
                <c:pt idx="127">
                  <c:v>31911</c:v>
                </c:pt>
                <c:pt idx="128">
                  <c:v>31934</c:v>
                </c:pt>
                <c:pt idx="129">
                  <c:v>31945</c:v>
                </c:pt>
                <c:pt idx="130">
                  <c:v>31979</c:v>
                </c:pt>
                <c:pt idx="131">
                  <c:v>32004</c:v>
                </c:pt>
                <c:pt idx="132">
                  <c:v>32019</c:v>
                </c:pt>
                <c:pt idx="133">
                  <c:v>32029</c:v>
                </c:pt>
                <c:pt idx="134">
                  <c:v>32075</c:v>
                </c:pt>
                <c:pt idx="135">
                  <c:v>32092</c:v>
                </c:pt>
                <c:pt idx="136">
                  <c:v>32115</c:v>
                </c:pt>
                <c:pt idx="137">
                  <c:v>32133</c:v>
                </c:pt>
                <c:pt idx="138">
                  <c:v>32147</c:v>
                </c:pt>
                <c:pt idx="139">
                  <c:v>32167</c:v>
                </c:pt>
                <c:pt idx="140">
                  <c:v>32187</c:v>
                </c:pt>
                <c:pt idx="141">
                  <c:v>32203</c:v>
                </c:pt>
                <c:pt idx="142">
                  <c:v>32218</c:v>
                </c:pt>
                <c:pt idx="143">
                  <c:v>32228</c:v>
                </c:pt>
                <c:pt idx="144">
                  <c:v>32270</c:v>
                </c:pt>
                <c:pt idx="145">
                  <c:v>32278</c:v>
                </c:pt>
                <c:pt idx="146">
                  <c:v>32295</c:v>
                </c:pt>
                <c:pt idx="147">
                  <c:v>32305</c:v>
                </c:pt>
                <c:pt idx="148">
                  <c:v>32322</c:v>
                </c:pt>
                <c:pt idx="149">
                  <c:v>32333</c:v>
                </c:pt>
                <c:pt idx="150">
                  <c:v>32342</c:v>
                </c:pt>
                <c:pt idx="151">
                  <c:v>32362</c:v>
                </c:pt>
                <c:pt idx="152">
                  <c:v>32372</c:v>
                </c:pt>
                <c:pt idx="153">
                  <c:v>32390</c:v>
                </c:pt>
                <c:pt idx="154">
                  <c:v>32401</c:v>
                </c:pt>
                <c:pt idx="155">
                  <c:v>32413</c:v>
                </c:pt>
                <c:pt idx="156">
                  <c:v>32422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788-4659-8B93-1BBEB82EA2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0685320"/>
        <c:axId val="550687288"/>
      </c:scatterChart>
      <c:valAx>
        <c:axId val="5506853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687288"/>
        <c:crosses val="autoZero"/>
        <c:crossBetween val="midCat"/>
      </c:valAx>
      <c:valAx>
        <c:axId val="550687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6853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T: NY: death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T_plots!$E$1</c:f>
              <c:strCache>
                <c:ptCount val="1"/>
                <c:pt idx="0">
                  <c:v>death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T_plots!$B$2:$B$8530</c:f>
              <c:numCache>
                <c:formatCode>m/d/yyyy</c:formatCode>
                <c:ptCount val="154"/>
                <c:pt idx="0">
                  <c:v>43900</c:v>
                </c:pt>
                <c:pt idx="1">
                  <c:v>43901</c:v>
                </c:pt>
                <c:pt idx="2">
                  <c:v>43902</c:v>
                </c:pt>
                <c:pt idx="3">
                  <c:v>43903</c:v>
                </c:pt>
                <c:pt idx="4">
                  <c:v>43904</c:v>
                </c:pt>
                <c:pt idx="5">
                  <c:v>43905</c:v>
                </c:pt>
                <c:pt idx="6">
                  <c:v>43906</c:v>
                </c:pt>
                <c:pt idx="7">
                  <c:v>43907</c:v>
                </c:pt>
                <c:pt idx="8">
                  <c:v>43908</c:v>
                </c:pt>
                <c:pt idx="9">
                  <c:v>43909</c:v>
                </c:pt>
                <c:pt idx="10">
                  <c:v>43910</c:v>
                </c:pt>
                <c:pt idx="11">
                  <c:v>43911</c:v>
                </c:pt>
                <c:pt idx="12">
                  <c:v>43912</c:v>
                </c:pt>
                <c:pt idx="13">
                  <c:v>43913</c:v>
                </c:pt>
                <c:pt idx="14">
                  <c:v>43914</c:v>
                </c:pt>
                <c:pt idx="15">
                  <c:v>43915</c:v>
                </c:pt>
                <c:pt idx="16">
                  <c:v>43916</c:v>
                </c:pt>
                <c:pt idx="17">
                  <c:v>43917</c:v>
                </c:pt>
                <c:pt idx="18">
                  <c:v>43918</c:v>
                </c:pt>
                <c:pt idx="19">
                  <c:v>43919</c:v>
                </c:pt>
                <c:pt idx="20">
                  <c:v>43920</c:v>
                </c:pt>
                <c:pt idx="21">
                  <c:v>43921</c:v>
                </c:pt>
                <c:pt idx="22">
                  <c:v>43894</c:v>
                </c:pt>
                <c:pt idx="23">
                  <c:v>43895</c:v>
                </c:pt>
                <c:pt idx="24">
                  <c:v>43896</c:v>
                </c:pt>
                <c:pt idx="25">
                  <c:v>43897</c:v>
                </c:pt>
                <c:pt idx="26">
                  <c:v>43898</c:v>
                </c:pt>
                <c:pt idx="27">
                  <c:v>43899</c:v>
                </c:pt>
                <c:pt idx="28">
                  <c:v>43922</c:v>
                </c:pt>
                <c:pt idx="29">
                  <c:v>43931</c:v>
                </c:pt>
                <c:pt idx="30">
                  <c:v>43932</c:v>
                </c:pt>
                <c:pt idx="31">
                  <c:v>43933</c:v>
                </c:pt>
                <c:pt idx="32">
                  <c:v>43934</c:v>
                </c:pt>
                <c:pt idx="33">
                  <c:v>43935</c:v>
                </c:pt>
                <c:pt idx="34">
                  <c:v>43936</c:v>
                </c:pt>
                <c:pt idx="35">
                  <c:v>43937</c:v>
                </c:pt>
                <c:pt idx="36">
                  <c:v>43938</c:v>
                </c:pt>
                <c:pt idx="37">
                  <c:v>43939</c:v>
                </c:pt>
                <c:pt idx="38">
                  <c:v>43940</c:v>
                </c:pt>
                <c:pt idx="39">
                  <c:v>43923</c:v>
                </c:pt>
                <c:pt idx="40">
                  <c:v>43941</c:v>
                </c:pt>
                <c:pt idx="41">
                  <c:v>43942</c:v>
                </c:pt>
                <c:pt idx="42">
                  <c:v>43943</c:v>
                </c:pt>
                <c:pt idx="43">
                  <c:v>43944</c:v>
                </c:pt>
                <c:pt idx="44">
                  <c:v>43945</c:v>
                </c:pt>
                <c:pt idx="45">
                  <c:v>43946</c:v>
                </c:pt>
                <c:pt idx="46">
                  <c:v>43947</c:v>
                </c:pt>
                <c:pt idx="47">
                  <c:v>43948</c:v>
                </c:pt>
                <c:pt idx="48">
                  <c:v>43949</c:v>
                </c:pt>
                <c:pt idx="49">
                  <c:v>43950</c:v>
                </c:pt>
                <c:pt idx="50">
                  <c:v>43924</c:v>
                </c:pt>
                <c:pt idx="51">
                  <c:v>43951</c:v>
                </c:pt>
                <c:pt idx="52">
                  <c:v>43925</c:v>
                </c:pt>
                <c:pt idx="53">
                  <c:v>43926</c:v>
                </c:pt>
                <c:pt idx="54">
                  <c:v>43927</c:v>
                </c:pt>
                <c:pt idx="55">
                  <c:v>43928</c:v>
                </c:pt>
                <c:pt idx="56">
                  <c:v>43929</c:v>
                </c:pt>
                <c:pt idx="57">
                  <c:v>43930</c:v>
                </c:pt>
                <c:pt idx="58">
                  <c:v>43952</c:v>
                </c:pt>
                <c:pt idx="59">
                  <c:v>43961</c:v>
                </c:pt>
                <c:pt idx="60">
                  <c:v>43962</c:v>
                </c:pt>
                <c:pt idx="61">
                  <c:v>43963</c:v>
                </c:pt>
                <c:pt idx="62">
                  <c:v>43964</c:v>
                </c:pt>
                <c:pt idx="63">
                  <c:v>43965</c:v>
                </c:pt>
                <c:pt idx="64">
                  <c:v>43966</c:v>
                </c:pt>
                <c:pt idx="65">
                  <c:v>43967</c:v>
                </c:pt>
                <c:pt idx="66">
                  <c:v>43968</c:v>
                </c:pt>
                <c:pt idx="67">
                  <c:v>43969</c:v>
                </c:pt>
                <c:pt idx="68">
                  <c:v>43970</c:v>
                </c:pt>
                <c:pt idx="69">
                  <c:v>43953</c:v>
                </c:pt>
                <c:pt idx="70">
                  <c:v>43971</c:v>
                </c:pt>
                <c:pt idx="71">
                  <c:v>43972</c:v>
                </c:pt>
                <c:pt idx="72">
                  <c:v>43973</c:v>
                </c:pt>
                <c:pt idx="73">
                  <c:v>43974</c:v>
                </c:pt>
                <c:pt idx="74">
                  <c:v>43975</c:v>
                </c:pt>
                <c:pt idx="75">
                  <c:v>43976</c:v>
                </c:pt>
                <c:pt idx="76">
                  <c:v>43977</c:v>
                </c:pt>
                <c:pt idx="77">
                  <c:v>43978</c:v>
                </c:pt>
                <c:pt idx="78">
                  <c:v>43979</c:v>
                </c:pt>
                <c:pt idx="79">
                  <c:v>43980</c:v>
                </c:pt>
                <c:pt idx="80">
                  <c:v>43954</c:v>
                </c:pt>
                <c:pt idx="81">
                  <c:v>43981</c:v>
                </c:pt>
                <c:pt idx="82">
                  <c:v>43982</c:v>
                </c:pt>
                <c:pt idx="83">
                  <c:v>43955</c:v>
                </c:pt>
                <c:pt idx="84">
                  <c:v>43956</c:v>
                </c:pt>
                <c:pt idx="85">
                  <c:v>43957</c:v>
                </c:pt>
                <c:pt idx="86">
                  <c:v>43958</c:v>
                </c:pt>
                <c:pt idx="87">
                  <c:v>43959</c:v>
                </c:pt>
                <c:pt idx="88">
                  <c:v>43960</c:v>
                </c:pt>
                <c:pt idx="89">
                  <c:v>43983</c:v>
                </c:pt>
                <c:pt idx="90">
                  <c:v>43992</c:v>
                </c:pt>
                <c:pt idx="91">
                  <c:v>43993</c:v>
                </c:pt>
                <c:pt idx="92">
                  <c:v>43994</c:v>
                </c:pt>
                <c:pt idx="93">
                  <c:v>43995</c:v>
                </c:pt>
                <c:pt idx="94">
                  <c:v>43996</c:v>
                </c:pt>
                <c:pt idx="95">
                  <c:v>43997</c:v>
                </c:pt>
                <c:pt idx="96">
                  <c:v>43998</c:v>
                </c:pt>
                <c:pt idx="97">
                  <c:v>43999</c:v>
                </c:pt>
                <c:pt idx="98">
                  <c:v>44000</c:v>
                </c:pt>
                <c:pt idx="99">
                  <c:v>44001</c:v>
                </c:pt>
                <c:pt idx="100">
                  <c:v>43984</c:v>
                </c:pt>
                <c:pt idx="101">
                  <c:v>44002</c:v>
                </c:pt>
                <c:pt idx="102">
                  <c:v>44003</c:v>
                </c:pt>
                <c:pt idx="103">
                  <c:v>44004</c:v>
                </c:pt>
                <c:pt idx="104">
                  <c:v>44005</c:v>
                </c:pt>
                <c:pt idx="105">
                  <c:v>44006</c:v>
                </c:pt>
                <c:pt idx="106">
                  <c:v>44007</c:v>
                </c:pt>
                <c:pt idx="107">
                  <c:v>44008</c:v>
                </c:pt>
                <c:pt idx="108">
                  <c:v>44009</c:v>
                </c:pt>
                <c:pt idx="109">
                  <c:v>44010</c:v>
                </c:pt>
                <c:pt idx="110">
                  <c:v>44011</c:v>
                </c:pt>
                <c:pt idx="111">
                  <c:v>43985</c:v>
                </c:pt>
                <c:pt idx="112">
                  <c:v>44012</c:v>
                </c:pt>
                <c:pt idx="113">
                  <c:v>43986</c:v>
                </c:pt>
                <c:pt idx="114">
                  <c:v>43987</c:v>
                </c:pt>
                <c:pt idx="115">
                  <c:v>43988</c:v>
                </c:pt>
                <c:pt idx="116">
                  <c:v>43989</c:v>
                </c:pt>
                <c:pt idx="117">
                  <c:v>43990</c:v>
                </c:pt>
                <c:pt idx="118">
                  <c:v>43991</c:v>
                </c:pt>
                <c:pt idx="119">
                  <c:v>44013</c:v>
                </c:pt>
                <c:pt idx="120">
                  <c:v>44022</c:v>
                </c:pt>
                <c:pt idx="121">
                  <c:v>44023</c:v>
                </c:pt>
                <c:pt idx="122">
                  <c:v>44024</c:v>
                </c:pt>
                <c:pt idx="123">
                  <c:v>44025</c:v>
                </c:pt>
                <c:pt idx="124">
                  <c:v>44026</c:v>
                </c:pt>
                <c:pt idx="125">
                  <c:v>44027</c:v>
                </c:pt>
                <c:pt idx="126">
                  <c:v>44028</c:v>
                </c:pt>
                <c:pt idx="127">
                  <c:v>44029</c:v>
                </c:pt>
                <c:pt idx="128">
                  <c:v>44030</c:v>
                </c:pt>
                <c:pt idx="129">
                  <c:v>44031</c:v>
                </c:pt>
                <c:pt idx="130">
                  <c:v>44014</c:v>
                </c:pt>
                <c:pt idx="131">
                  <c:v>44032</c:v>
                </c:pt>
                <c:pt idx="132">
                  <c:v>44033</c:v>
                </c:pt>
                <c:pt idx="133">
                  <c:v>44034</c:v>
                </c:pt>
                <c:pt idx="134">
                  <c:v>44035</c:v>
                </c:pt>
                <c:pt idx="135">
                  <c:v>44036</c:v>
                </c:pt>
                <c:pt idx="136">
                  <c:v>44037</c:v>
                </c:pt>
                <c:pt idx="137">
                  <c:v>44038</c:v>
                </c:pt>
                <c:pt idx="138">
                  <c:v>44039</c:v>
                </c:pt>
                <c:pt idx="139">
                  <c:v>44040</c:v>
                </c:pt>
                <c:pt idx="140">
                  <c:v>44041</c:v>
                </c:pt>
                <c:pt idx="141">
                  <c:v>44015</c:v>
                </c:pt>
                <c:pt idx="142">
                  <c:v>44042</c:v>
                </c:pt>
                <c:pt idx="143">
                  <c:v>44043</c:v>
                </c:pt>
                <c:pt idx="144">
                  <c:v>44016</c:v>
                </c:pt>
                <c:pt idx="145">
                  <c:v>44017</c:v>
                </c:pt>
                <c:pt idx="146">
                  <c:v>44018</c:v>
                </c:pt>
                <c:pt idx="147">
                  <c:v>44019</c:v>
                </c:pt>
                <c:pt idx="148">
                  <c:v>44020</c:v>
                </c:pt>
                <c:pt idx="149">
                  <c:v>44021</c:v>
                </c:pt>
                <c:pt idx="150">
                  <c:v>44044</c:v>
                </c:pt>
                <c:pt idx="151">
                  <c:v>44045</c:v>
                </c:pt>
                <c:pt idx="152">
                  <c:v>44046</c:v>
                </c:pt>
                <c:pt idx="153">
                  <c:v>44047</c:v>
                </c:pt>
              </c:numCache>
            </c:numRef>
          </c:xVal>
          <c:yVal>
            <c:numRef>
              <c:f>T_plots!$E$2:$E$8530</c:f>
              <c:numCache>
                <c:formatCode>General</c:formatCode>
                <c:ptCount val="154"/>
                <c:pt idx="5">
                  <c:v>3</c:v>
                </c:pt>
                <c:pt idx="6">
                  <c:v>7</c:v>
                </c:pt>
                <c:pt idx="7">
                  <c:v>7</c:v>
                </c:pt>
                <c:pt idx="8">
                  <c:v>12</c:v>
                </c:pt>
                <c:pt idx="9">
                  <c:v>12</c:v>
                </c:pt>
                <c:pt idx="10">
                  <c:v>35</c:v>
                </c:pt>
                <c:pt idx="11">
                  <c:v>44</c:v>
                </c:pt>
                <c:pt idx="12">
                  <c:v>114</c:v>
                </c:pt>
                <c:pt idx="13">
                  <c:v>114</c:v>
                </c:pt>
                <c:pt idx="14">
                  <c:v>210</c:v>
                </c:pt>
                <c:pt idx="15">
                  <c:v>285</c:v>
                </c:pt>
                <c:pt idx="16">
                  <c:v>385</c:v>
                </c:pt>
                <c:pt idx="17">
                  <c:v>519</c:v>
                </c:pt>
                <c:pt idx="18">
                  <c:v>728</c:v>
                </c:pt>
                <c:pt idx="19">
                  <c:v>965</c:v>
                </c:pt>
                <c:pt idx="20">
                  <c:v>1218</c:v>
                </c:pt>
                <c:pt idx="21">
                  <c:v>1550</c:v>
                </c:pt>
                <c:pt idx="28">
                  <c:v>1941</c:v>
                </c:pt>
                <c:pt idx="29">
                  <c:v>7844</c:v>
                </c:pt>
                <c:pt idx="30">
                  <c:v>8627</c:v>
                </c:pt>
                <c:pt idx="31">
                  <c:v>9385</c:v>
                </c:pt>
                <c:pt idx="32">
                  <c:v>10056</c:v>
                </c:pt>
                <c:pt idx="33">
                  <c:v>10834</c:v>
                </c:pt>
                <c:pt idx="34">
                  <c:v>11586</c:v>
                </c:pt>
                <c:pt idx="35">
                  <c:v>12192</c:v>
                </c:pt>
                <c:pt idx="36">
                  <c:v>12822</c:v>
                </c:pt>
                <c:pt idx="37">
                  <c:v>13362</c:v>
                </c:pt>
                <c:pt idx="38">
                  <c:v>13869</c:v>
                </c:pt>
                <c:pt idx="39">
                  <c:v>2373</c:v>
                </c:pt>
                <c:pt idx="40">
                  <c:v>14347</c:v>
                </c:pt>
                <c:pt idx="41">
                  <c:v>14828</c:v>
                </c:pt>
                <c:pt idx="42">
                  <c:v>15302</c:v>
                </c:pt>
                <c:pt idx="43">
                  <c:v>15740</c:v>
                </c:pt>
                <c:pt idx="44">
                  <c:v>16162</c:v>
                </c:pt>
                <c:pt idx="45">
                  <c:v>16599</c:v>
                </c:pt>
                <c:pt idx="46">
                  <c:v>16966</c:v>
                </c:pt>
                <c:pt idx="47">
                  <c:v>17303</c:v>
                </c:pt>
                <c:pt idx="48">
                  <c:v>17638</c:v>
                </c:pt>
                <c:pt idx="49">
                  <c:v>18015</c:v>
                </c:pt>
                <c:pt idx="50">
                  <c:v>2935</c:v>
                </c:pt>
                <c:pt idx="51">
                  <c:v>18321</c:v>
                </c:pt>
                <c:pt idx="52">
                  <c:v>3565</c:v>
                </c:pt>
                <c:pt idx="53">
                  <c:v>4159</c:v>
                </c:pt>
                <c:pt idx="54">
                  <c:v>4758</c:v>
                </c:pt>
                <c:pt idx="55">
                  <c:v>5489</c:v>
                </c:pt>
                <c:pt idx="56">
                  <c:v>6268</c:v>
                </c:pt>
                <c:pt idx="57">
                  <c:v>7067</c:v>
                </c:pt>
                <c:pt idx="58">
                  <c:v>18610</c:v>
                </c:pt>
                <c:pt idx="59">
                  <c:v>21478</c:v>
                </c:pt>
                <c:pt idx="60">
                  <c:v>21640</c:v>
                </c:pt>
                <c:pt idx="61">
                  <c:v>21845</c:v>
                </c:pt>
                <c:pt idx="62">
                  <c:v>22013</c:v>
                </c:pt>
                <c:pt idx="63">
                  <c:v>22170</c:v>
                </c:pt>
                <c:pt idx="64">
                  <c:v>22304</c:v>
                </c:pt>
                <c:pt idx="65">
                  <c:v>22478</c:v>
                </c:pt>
                <c:pt idx="66">
                  <c:v>22619</c:v>
                </c:pt>
                <c:pt idx="67">
                  <c:v>22729</c:v>
                </c:pt>
                <c:pt idx="68">
                  <c:v>22843</c:v>
                </c:pt>
                <c:pt idx="69">
                  <c:v>18909</c:v>
                </c:pt>
                <c:pt idx="70">
                  <c:v>22976</c:v>
                </c:pt>
                <c:pt idx="71">
                  <c:v>23083</c:v>
                </c:pt>
                <c:pt idx="72">
                  <c:v>23195</c:v>
                </c:pt>
                <c:pt idx="73">
                  <c:v>23282</c:v>
                </c:pt>
                <c:pt idx="74">
                  <c:v>23391</c:v>
                </c:pt>
                <c:pt idx="75">
                  <c:v>23488</c:v>
                </c:pt>
                <c:pt idx="76">
                  <c:v>23564</c:v>
                </c:pt>
                <c:pt idx="77">
                  <c:v>23643</c:v>
                </c:pt>
                <c:pt idx="78">
                  <c:v>23722</c:v>
                </c:pt>
                <c:pt idx="79">
                  <c:v>23780</c:v>
                </c:pt>
                <c:pt idx="80">
                  <c:v>19189</c:v>
                </c:pt>
                <c:pt idx="81">
                  <c:v>23848</c:v>
                </c:pt>
                <c:pt idx="82">
                  <c:v>23905</c:v>
                </c:pt>
                <c:pt idx="83">
                  <c:v>19415</c:v>
                </c:pt>
                <c:pt idx="84">
                  <c:v>19645</c:v>
                </c:pt>
                <c:pt idx="85">
                  <c:v>19877</c:v>
                </c:pt>
                <c:pt idx="86">
                  <c:v>20828</c:v>
                </c:pt>
                <c:pt idx="87">
                  <c:v>21045</c:v>
                </c:pt>
                <c:pt idx="88">
                  <c:v>21271</c:v>
                </c:pt>
                <c:pt idx="89">
                  <c:v>23959</c:v>
                </c:pt>
                <c:pt idx="90">
                  <c:v>24404</c:v>
                </c:pt>
                <c:pt idx="91">
                  <c:v>24442</c:v>
                </c:pt>
                <c:pt idx="92">
                  <c:v>24495</c:v>
                </c:pt>
                <c:pt idx="93">
                  <c:v>24527</c:v>
                </c:pt>
                <c:pt idx="94">
                  <c:v>24551</c:v>
                </c:pt>
                <c:pt idx="95">
                  <c:v>24579</c:v>
                </c:pt>
                <c:pt idx="96">
                  <c:v>24608</c:v>
                </c:pt>
                <c:pt idx="97">
                  <c:v>24629</c:v>
                </c:pt>
                <c:pt idx="98">
                  <c:v>24661</c:v>
                </c:pt>
                <c:pt idx="99">
                  <c:v>24686</c:v>
                </c:pt>
                <c:pt idx="100">
                  <c:v>24023</c:v>
                </c:pt>
                <c:pt idx="101">
                  <c:v>24710</c:v>
                </c:pt>
                <c:pt idx="102">
                  <c:v>24725</c:v>
                </c:pt>
                <c:pt idx="103">
                  <c:v>24739</c:v>
                </c:pt>
                <c:pt idx="104">
                  <c:v>24766</c:v>
                </c:pt>
                <c:pt idx="105">
                  <c:v>24782</c:v>
                </c:pt>
                <c:pt idx="106">
                  <c:v>24800</c:v>
                </c:pt>
                <c:pt idx="107">
                  <c:v>24814</c:v>
                </c:pt>
                <c:pt idx="108">
                  <c:v>24830</c:v>
                </c:pt>
                <c:pt idx="109">
                  <c:v>24835</c:v>
                </c:pt>
                <c:pt idx="110">
                  <c:v>24842</c:v>
                </c:pt>
                <c:pt idx="111">
                  <c:v>24079</c:v>
                </c:pt>
                <c:pt idx="112">
                  <c:v>24855</c:v>
                </c:pt>
                <c:pt idx="113">
                  <c:v>24133</c:v>
                </c:pt>
                <c:pt idx="114">
                  <c:v>24175</c:v>
                </c:pt>
                <c:pt idx="115">
                  <c:v>24212</c:v>
                </c:pt>
                <c:pt idx="116">
                  <c:v>24259</c:v>
                </c:pt>
                <c:pt idx="117">
                  <c:v>24299</c:v>
                </c:pt>
                <c:pt idx="118">
                  <c:v>24348</c:v>
                </c:pt>
                <c:pt idx="119">
                  <c:v>24866</c:v>
                </c:pt>
                <c:pt idx="120">
                  <c:v>24968</c:v>
                </c:pt>
                <c:pt idx="121">
                  <c:v>24974</c:v>
                </c:pt>
                <c:pt idx="122">
                  <c:v>24979</c:v>
                </c:pt>
                <c:pt idx="123">
                  <c:v>24989</c:v>
                </c:pt>
                <c:pt idx="124">
                  <c:v>24994</c:v>
                </c:pt>
                <c:pt idx="125">
                  <c:v>25003</c:v>
                </c:pt>
                <c:pt idx="126">
                  <c:v>25014</c:v>
                </c:pt>
                <c:pt idx="127">
                  <c:v>25024</c:v>
                </c:pt>
                <c:pt idx="128">
                  <c:v>25035</c:v>
                </c:pt>
                <c:pt idx="129">
                  <c:v>25048</c:v>
                </c:pt>
                <c:pt idx="130">
                  <c:v>24877</c:v>
                </c:pt>
                <c:pt idx="131">
                  <c:v>25056</c:v>
                </c:pt>
                <c:pt idx="132">
                  <c:v>25058</c:v>
                </c:pt>
                <c:pt idx="133">
                  <c:v>25068</c:v>
                </c:pt>
                <c:pt idx="134">
                  <c:v>25081</c:v>
                </c:pt>
                <c:pt idx="135">
                  <c:v>25090</c:v>
                </c:pt>
                <c:pt idx="136">
                  <c:v>25103</c:v>
                </c:pt>
                <c:pt idx="137">
                  <c:v>25106</c:v>
                </c:pt>
                <c:pt idx="138">
                  <c:v>25117</c:v>
                </c:pt>
                <c:pt idx="139">
                  <c:v>25126</c:v>
                </c:pt>
                <c:pt idx="140">
                  <c:v>25132</c:v>
                </c:pt>
                <c:pt idx="141">
                  <c:v>24885</c:v>
                </c:pt>
                <c:pt idx="142">
                  <c:v>25145</c:v>
                </c:pt>
                <c:pt idx="143">
                  <c:v>25150</c:v>
                </c:pt>
                <c:pt idx="144">
                  <c:v>24896</c:v>
                </c:pt>
                <c:pt idx="145">
                  <c:v>24904</c:v>
                </c:pt>
                <c:pt idx="146">
                  <c:v>24913</c:v>
                </c:pt>
                <c:pt idx="147">
                  <c:v>24924</c:v>
                </c:pt>
                <c:pt idx="148">
                  <c:v>24944</c:v>
                </c:pt>
                <c:pt idx="149">
                  <c:v>24959</c:v>
                </c:pt>
                <c:pt idx="150">
                  <c:v>25164</c:v>
                </c:pt>
                <c:pt idx="151">
                  <c:v>25170</c:v>
                </c:pt>
                <c:pt idx="152">
                  <c:v>25172</c:v>
                </c:pt>
                <c:pt idx="153">
                  <c:v>25175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E36-4826-911E-1F5DF36BAF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0988032"/>
        <c:axId val="390987376"/>
      </c:scatterChart>
      <c:valAx>
        <c:axId val="3909880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0987376"/>
        <c:crosses val="autoZero"/>
        <c:crossBetween val="midCat"/>
      </c:valAx>
      <c:valAx>
        <c:axId val="390987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09880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AZ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plot!$D$1</c:f>
              <c:strCache>
                <c:ptCount val="1"/>
                <c:pt idx="0">
                  <c:v>JH_Confirmed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plot!$D$2:$D$7476</c:f>
              <c:numCache>
                <c:formatCode>General</c:formatCode>
                <c:ptCount val="115"/>
                <c:pt idx="0">
                  <c:v>3542</c:v>
                </c:pt>
                <c:pt idx="1">
                  <c:v>3705</c:v>
                </c:pt>
                <c:pt idx="2">
                  <c:v>3809</c:v>
                </c:pt>
                <c:pt idx="3">
                  <c:v>3964</c:v>
                </c:pt>
                <c:pt idx="4">
                  <c:v>4237</c:v>
                </c:pt>
                <c:pt idx="5">
                  <c:v>4511</c:v>
                </c:pt>
                <c:pt idx="6">
                  <c:v>4724</c:v>
                </c:pt>
                <c:pt idx="7">
                  <c:v>4933</c:v>
                </c:pt>
                <c:pt idx="8">
                  <c:v>5068</c:v>
                </c:pt>
                <c:pt idx="9">
                  <c:v>5256</c:v>
                </c:pt>
                <c:pt idx="10">
                  <c:v>5473</c:v>
                </c:pt>
                <c:pt idx="11">
                  <c:v>5772</c:v>
                </c:pt>
                <c:pt idx="12">
                  <c:v>6045</c:v>
                </c:pt>
                <c:pt idx="13">
                  <c:v>6286</c:v>
                </c:pt>
                <c:pt idx="14">
                  <c:v>6534</c:v>
                </c:pt>
                <c:pt idx="15">
                  <c:v>6725</c:v>
                </c:pt>
                <c:pt idx="16">
                  <c:v>6955</c:v>
                </c:pt>
                <c:pt idx="17">
                  <c:v>7209</c:v>
                </c:pt>
                <c:pt idx="18">
                  <c:v>7655</c:v>
                </c:pt>
                <c:pt idx="19">
                  <c:v>7969</c:v>
                </c:pt>
                <c:pt idx="20">
                  <c:v>8364</c:v>
                </c:pt>
                <c:pt idx="21">
                  <c:v>8640</c:v>
                </c:pt>
                <c:pt idx="22">
                  <c:v>8924</c:v>
                </c:pt>
                <c:pt idx="23">
                  <c:v>9305</c:v>
                </c:pt>
                <c:pt idx="24">
                  <c:v>9707</c:v>
                </c:pt>
                <c:pt idx="25">
                  <c:v>9945</c:v>
                </c:pt>
                <c:pt idx="26">
                  <c:v>10526</c:v>
                </c:pt>
                <c:pt idx="27">
                  <c:v>10960</c:v>
                </c:pt>
                <c:pt idx="28">
                  <c:v>11119</c:v>
                </c:pt>
                <c:pt idx="29">
                  <c:v>11383</c:v>
                </c:pt>
                <c:pt idx="30">
                  <c:v>11736</c:v>
                </c:pt>
                <c:pt idx="31">
                  <c:v>12216</c:v>
                </c:pt>
                <c:pt idx="32">
                  <c:v>12674</c:v>
                </c:pt>
                <c:pt idx="33">
                  <c:v>13169</c:v>
                </c:pt>
                <c:pt idx="34">
                  <c:v>13666</c:v>
                </c:pt>
                <c:pt idx="35">
                  <c:v>13945</c:v>
                </c:pt>
                <c:pt idx="36">
                  <c:v>14208</c:v>
                </c:pt>
                <c:pt idx="37">
                  <c:v>14576</c:v>
                </c:pt>
                <c:pt idx="38">
                  <c:v>14906</c:v>
                </c:pt>
                <c:pt idx="39">
                  <c:v>15348</c:v>
                </c:pt>
                <c:pt idx="40">
                  <c:v>15624</c:v>
                </c:pt>
                <c:pt idx="41">
                  <c:v>16053</c:v>
                </c:pt>
                <c:pt idx="42">
                  <c:v>16377</c:v>
                </c:pt>
                <c:pt idx="43">
                  <c:v>16575</c:v>
                </c:pt>
                <c:pt idx="44">
                  <c:v>16864</c:v>
                </c:pt>
                <c:pt idx="45">
                  <c:v>17318</c:v>
                </c:pt>
                <c:pt idx="46">
                  <c:v>17877</c:v>
                </c:pt>
                <c:pt idx="47">
                  <c:v>18472</c:v>
                </c:pt>
                <c:pt idx="48">
                  <c:v>19258</c:v>
                </c:pt>
                <c:pt idx="49">
                  <c:v>19936</c:v>
                </c:pt>
                <c:pt idx="50">
                  <c:v>20129</c:v>
                </c:pt>
                <c:pt idx="51">
                  <c:v>21264</c:v>
                </c:pt>
                <c:pt idx="52">
                  <c:v>22356</c:v>
                </c:pt>
                <c:pt idx="53">
                  <c:v>22886</c:v>
                </c:pt>
                <c:pt idx="54">
                  <c:v>24439</c:v>
                </c:pt>
                <c:pt idx="55">
                  <c:v>25451</c:v>
                </c:pt>
                <c:pt idx="56">
                  <c:v>26989</c:v>
                </c:pt>
                <c:pt idx="57">
                  <c:v>27678</c:v>
                </c:pt>
                <c:pt idx="58">
                  <c:v>28296</c:v>
                </c:pt>
                <c:pt idx="59">
                  <c:v>29852</c:v>
                </c:pt>
                <c:pt idx="60">
                  <c:v>31267</c:v>
                </c:pt>
                <c:pt idx="61">
                  <c:v>33039</c:v>
                </c:pt>
                <c:pt idx="62">
                  <c:v>34660</c:v>
                </c:pt>
                <c:pt idx="63">
                  <c:v>35706</c:v>
                </c:pt>
                <c:pt idx="64">
                  <c:v>36844</c:v>
                </c:pt>
                <c:pt idx="65">
                  <c:v>39185</c:v>
                </c:pt>
                <c:pt idx="66">
                  <c:v>40937</c:v>
                </c:pt>
                <c:pt idx="67">
                  <c:v>43445</c:v>
                </c:pt>
                <c:pt idx="68">
                  <c:v>46910</c:v>
                </c:pt>
                <c:pt idx="69">
                  <c:v>50127</c:v>
                </c:pt>
                <c:pt idx="70">
                  <c:v>52591</c:v>
                </c:pt>
                <c:pt idx="71">
                  <c:v>54599</c:v>
                </c:pt>
                <c:pt idx="72">
                  <c:v>58378</c:v>
                </c:pt>
                <c:pt idx="73">
                  <c:v>60190</c:v>
                </c:pt>
                <c:pt idx="74">
                  <c:v>63281</c:v>
                </c:pt>
                <c:pt idx="75">
                  <c:v>66659</c:v>
                </c:pt>
                <c:pt idx="76">
                  <c:v>70124</c:v>
                </c:pt>
                <c:pt idx="77">
                  <c:v>73920</c:v>
                </c:pt>
                <c:pt idx="78">
                  <c:v>74545</c:v>
                </c:pt>
                <c:pt idx="79">
                  <c:v>79228</c:v>
                </c:pt>
                <c:pt idx="80">
                  <c:v>84105</c:v>
                </c:pt>
                <c:pt idx="81">
                  <c:v>87445</c:v>
                </c:pt>
                <c:pt idx="82">
                  <c:v>91872</c:v>
                </c:pt>
                <c:pt idx="83">
                  <c:v>94567</c:v>
                </c:pt>
                <c:pt idx="84">
                  <c:v>98103</c:v>
                </c:pt>
                <c:pt idx="85">
                  <c:v>101455</c:v>
                </c:pt>
                <c:pt idx="86">
                  <c:v>105094</c:v>
                </c:pt>
                <c:pt idx="87">
                  <c:v>108614</c:v>
                </c:pt>
                <c:pt idx="88">
                  <c:v>112671</c:v>
                </c:pt>
                <c:pt idx="89">
                  <c:v>116892</c:v>
                </c:pt>
                <c:pt idx="90">
                  <c:v>119930</c:v>
                </c:pt>
                <c:pt idx="91">
                  <c:v>122467</c:v>
                </c:pt>
                <c:pt idx="92">
                  <c:v>123824</c:v>
                </c:pt>
                <c:pt idx="93">
                  <c:v>128097</c:v>
                </c:pt>
                <c:pt idx="94">
                  <c:v>131354</c:v>
                </c:pt>
                <c:pt idx="95">
                  <c:v>134613</c:v>
                </c:pt>
                <c:pt idx="96">
                  <c:v>138523</c:v>
                </c:pt>
                <c:pt idx="97">
                  <c:v>141265</c:v>
                </c:pt>
                <c:pt idx="98">
                  <c:v>143624</c:v>
                </c:pt>
                <c:pt idx="99">
                  <c:v>145183</c:v>
                </c:pt>
                <c:pt idx="100">
                  <c:v>148683</c:v>
                </c:pt>
                <c:pt idx="101">
                  <c:v>150609</c:v>
                </c:pt>
                <c:pt idx="102">
                  <c:v>152944</c:v>
                </c:pt>
                <c:pt idx="103">
                  <c:v>156301</c:v>
                </c:pt>
                <c:pt idx="104">
                  <c:v>160041</c:v>
                </c:pt>
                <c:pt idx="105">
                  <c:v>162014</c:v>
                </c:pt>
                <c:pt idx="106">
                  <c:v>163827</c:v>
                </c:pt>
                <c:pt idx="107">
                  <c:v>165934</c:v>
                </c:pt>
                <c:pt idx="108">
                  <c:v>168273</c:v>
                </c:pt>
                <c:pt idx="109">
                  <c:v>170798</c:v>
                </c:pt>
                <c:pt idx="110">
                  <c:v>174010</c:v>
                </c:pt>
                <c:pt idx="111">
                  <c:v>177002</c:v>
                </c:pt>
                <c:pt idx="112">
                  <c:v>178467</c:v>
                </c:pt>
                <c:pt idx="113">
                  <c:v>179497</c:v>
                </c:pt>
                <c:pt idx="114">
                  <c:v>180505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769-47F8-84C7-10B5D6D607DC}"/>
            </c:ext>
          </c:extLst>
        </c:ser>
        <c:ser>
          <c:idx val="1"/>
          <c:order val="1"/>
          <c:tx>
            <c:strRef>
              <c:f>plot!$F$1</c:f>
              <c:strCache>
                <c:ptCount val="1"/>
                <c:pt idx="0">
                  <c:v>NT_cases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plot!$F$2:$F$7476</c:f>
              <c:numCache>
                <c:formatCode>General</c:formatCode>
                <c:ptCount val="115"/>
                <c:pt idx="0">
                  <c:v>3539</c:v>
                </c:pt>
                <c:pt idx="1">
                  <c:v>3702</c:v>
                </c:pt>
                <c:pt idx="2">
                  <c:v>3806</c:v>
                </c:pt>
                <c:pt idx="3">
                  <c:v>3962</c:v>
                </c:pt>
                <c:pt idx="4">
                  <c:v>4234</c:v>
                </c:pt>
                <c:pt idx="5">
                  <c:v>4507</c:v>
                </c:pt>
                <c:pt idx="6">
                  <c:v>4719</c:v>
                </c:pt>
                <c:pt idx="7">
                  <c:v>4929</c:v>
                </c:pt>
                <c:pt idx="8">
                  <c:v>5064</c:v>
                </c:pt>
                <c:pt idx="9">
                  <c:v>5251</c:v>
                </c:pt>
                <c:pt idx="10">
                  <c:v>5459</c:v>
                </c:pt>
                <c:pt idx="11">
                  <c:v>6045</c:v>
                </c:pt>
                <c:pt idx="12">
                  <c:v>6280</c:v>
                </c:pt>
                <c:pt idx="13">
                  <c:v>6526</c:v>
                </c:pt>
                <c:pt idx="14">
                  <c:v>6716</c:v>
                </c:pt>
                <c:pt idx="15">
                  <c:v>6948</c:v>
                </c:pt>
                <c:pt idx="16">
                  <c:v>7202</c:v>
                </c:pt>
                <c:pt idx="17">
                  <c:v>7648</c:v>
                </c:pt>
                <c:pt idx="18">
                  <c:v>7962</c:v>
                </c:pt>
                <c:pt idx="19">
                  <c:v>8364</c:v>
                </c:pt>
                <c:pt idx="20">
                  <c:v>8640</c:v>
                </c:pt>
                <c:pt idx="21">
                  <c:v>8919</c:v>
                </c:pt>
                <c:pt idx="22">
                  <c:v>9305</c:v>
                </c:pt>
                <c:pt idx="23">
                  <c:v>9707</c:v>
                </c:pt>
                <c:pt idx="24">
                  <c:v>9945</c:v>
                </c:pt>
                <c:pt idx="25">
                  <c:v>10526</c:v>
                </c:pt>
                <c:pt idx="26">
                  <c:v>10960</c:v>
                </c:pt>
                <c:pt idx="27">
                  <c:v>11119</c:v>
                </c:pt>
                <c:pt idx="28">
                  <c:v>11380</c:v>
                </c:pt>
                <c:pt idx="29">
                  <c:v>11736</c:v>
                </c:pt>
                <c:pt idx="30">
                  <c:v>12176</c:v>
                </c:pt>
                <c:pt idx="31">
                  <c:v>12674</c:v>
                </c:pt>
                <c:pt idx="32">
                  <c:v>13169</c:v>
                </c:pt>
                <c:pt idx="33">
                  <c:v>13631</c:v>
                </c:pt>
                <c:pt idx="34">
                  <c:v>13937</c:v>
                </c:pt>
                <c:pt idx="35">
                  <c:v>14170</c:v>
                </c:pt>
                <c:pt idx="36">
                  <c:v>14566</c:v>
                </c:pt>
                <c:pt idx="37">
                  <c:v>14897</c:v>
                </c:pt>
                <c:pt idx="38">
                  <c:v>15315</c:v>
                </c:pt>
                <c:pt idx="39">
                  <c:v>15608</c:v>
                </c:pt>
                <c:pt idx="40">
                  <c:v>16040</c:v>
                </c:pt>
                <c:pt idx="41">
                  <c:v>16339</c:v>
                </c:pt>
                <c:pt idx="42">
                  <c:v>16561</c:v>
                </c:pt>
                <c:pt idx="43">
                  <c:v>16783</c:v>
                </c:pt>
                <c:pt idx="44">
                  <c:v>17262</c:v>
                </c:pt>
                <c:pt idx="45">
                  <c:v>17763</c:v>
                </c:pt>
                <c:pt idx="46">
                  <c:v>18465</c:v>
                </c:pt>
                <c:pt idx="47">
                  <c:v>19255</c:v>
                </c:pt>
                <c:pt idx="48">
                  <c:v>19936</c:v>
                </c:pt>
                <c:pt idx="49">
                  <c:v>20123</c:v>
                </c:pt>
                <c:pt idx="50">
                  <c:v>21250</c:v>
                </c:pt>
                <c:pt idx="51">
                  <c:v>22245</c:v>
                </c:pt>
                <c:pt idx="52">
                  <c:v>22818</c:v>
                </c:pt>
                <c:pt idx="53">
                  <c:v>24369</c:v>
                </c:pt>
                <c:pt idx="54">
                  <c:v>25517</c:v>
                </c:pt>
                <c:pt idx="55">
                  <c:v>26924</c:v>
                </c:pt>
                <c:pt idx="56">
                  <c:v>27761</c:v>
                </c:pt>
                <c:pt idx="57">
                  <c:v>28396</c:v>
                </c:pt>
                <c:pt idx="58">
                  <c:v>29981</c:v>
                </c:pt>
                <c:pt idx="59">
                  <c:v>31525</c:v>
                </c:pt>
                <c:pt idx="60">
                  <c:v>33167</c:v>
                </c:pt>
                <c:pt idx="61">
                  <c:v>34773</c:v>
                </c:pt>
                <c:pt idx="62">
                  <c:v>35953</c:v>
                </c:pt>
                <c:pt idx="63">
                  <c:v>37005</c:v>
                </c:pt>
                <c:pt idx="64">
                  <c:v>39298</c:v>
                </c:pt>
                <c:pt idx="65">
                  <c:v>41159</c:v>
                </c:pt>
                <c:pt idx="66">
                  <c:v>43731</c:v>
                </c:pt>
                <c:pt idx="67">
                  <c:v>46914</c:v>
                </c:pt>
                <c:pt idx="68">
                  <c:v>50198</c:v>
                </c:pt>
                <c:pt idx="69">
                  <c:v>52666</c:v>
                </c:pt>
                <c:pt idx="70">
                  <c:v>54767</c:v>
                </c:pt>
                <c:pt idx="71">
                  <c:v>58397</c:v>
                </c:pt>
                <c:pt idx="72">
                  <c:v>60207</c:v>
                </c:pt>
                <c:pt idx="73">
                  <c:v>63297</c:v>
                </c:pt>
                <c:pt idx="74">
                  <c:v>66676</c:v>
                </c:pt>
                <c:pt idx="75">
                  <c:v>70152</c:v>
                </c:pt>
                <c:pt idx="76">
                  <c:v>73961</c:v>
                </c:pt>
                <c:pt idx="77">
                  <c:v>74602</c:v>
                </c:pt>
                <c:pt idx="78">
                  <c:v>79399</c:v>
                </c:pt>
                <c:pt idx="79">
                  <c:v>84152</c:v>
                </c:pt>
                <c:pt idx="80">
                  <c:v>87495</c:v>
                </c:pt>
                <c:pt idx="81">
                  <c:v>91894</c:v>
                </c:pt>
                <c:pt idx="82">
                  <c:v>94616</c:v>
                </c:pt>
                <c:pt idx="83">
                  <c:v>98126</c:v>
                </c:pt>
                <c:pt idx="84">
                  <c:v>101542</c:v>
                </c:pt>
                <c:pt idx="85">
                  <c:v>105159</c:v>
                </c:pt>
                <c:pt idx="86">
                  <c:v>108710</c:v>
                </c:pt>
                <c:pt idx="87">
                  <c:v>112783</c:v>
                </c:pt>
                <c:pt idx="88">
                  <c:v>116947</c:v>
                </c:pt>
                <c:pt idx="89">
                  <c:v>119991</c:v>
                </c:pt>
                <c:pt idx="90">
                  <c:v>122479</c:v>
                </c:pt>
                <c:pt idx="91">
                  <c:v>123917</c:v>
                </c:pt>
                <c:pt idx="92">
                  <c:v>128126</c:v>
                </c:pt>
                <c:pt idx="93">
                  <c:v>131411</c:v>
                </c:pt>
                <c:pt idx="94">
                  <c:v>134730</c:v>
                </c:pt>
                <c:pt idx="95">
                  <c:v>138575</c:v>
                </c:pt>
                <c:pt idx="96">
                  <c:v>141333</c:v>
                </c:pt>
                <c:pt idx="97">
                  <c:v>143644</c:v>
                </c:pt>
                <c:pt idx="98">
                  <c:v>145320</c:v>
                </c:pt>
                <c:pt idx="99">
                  <c:v>148730</c:v>
                </c:pt>
                <c:pt idx="100">
                  <c:v>150659</c:v>
                </c:pt>
                <c:pt idx="101">
                  <c:v>153029</c:v>
                </c:pt>
                <c:pt idx="102">
                  <c:v>156392</c:v>
                </c:pt>
                <c:pt idx="103">
                  <c:v>160055</c:v>
                </c:pt>
                <c:pt idx="104">
                  <c:v>162041</c:v>
                </c:pt>
                <c:pt idx="105">
                  <c:v>163918</c:v>
                </c:pt>
                <c:pt idx="106">
                  <c:v>165994</c:v>
                </c:pt>
                <c:pt idx="107">
                  <c:v>168361</c:v>
                </c:pt>
                <c:pt idx="108">
                  <c:v>170905</c:v>
                </c:pt>
                <c:pt idx="109">
                  <c:v>174108</c:v>
                </c:pt>
                <c:pt idx="110">
                  <c:v>177019</c:v>
                </c:pt>
                <c:pt idx="111">
                  <c:v>178473</c:v>
                </c:pt>
                <c:pt idx="112">
                  <c:v>179506</c:v>
                </c:pt>
                <c:pt idx="113">
                  <c:v>180537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69-47F8-84C7-10B5D6D607DC}"/>
            </c:ext>
          </c:extLst>
        </c:ser>
        <c:ser>
          <c:idx val="2"/>
          <c:order val="2"/>
          <c:tx>
            <c:strRef>
              <c:f>plot!$H$1</c:f>
              <c:strCache>
                <c:ptCount val="1"/>
                <c:pt idx="0">
                  <c:v>T_positive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plot!$H$2:$H$7476</c:f>
              <c:numCache>
                <c:formatCode>General</c:formatCode>
                <c:ptCount val="115"/>
                <c:pt idx="0">
                  <c:v>3539</c:v>
                </c:pt>
                <c:pt idx="1">
                  <c:v>3702</c:v>
                </c:pt>
                <c:pt idx="2">
                  <c:v>3806</c:v>
                </c:pt>
                <c:pt idx="3">
                  <c:v>3962</c:v>
                </c:pt>
                <c:pt idx="4">
                  <c:v>4234</c:v>
                </c:pt>
                <c:pt idx="5">
                  <c:v>4507</c:v>
                </c:pt>
                <c:pt idx="6">
                  <c:v>4719</c:v>
                </c:pt>
                <c:pt idx="7">
                  <c:v>4929</c:v>
                </c:pt>
                <c:pt idx="8">
                  <c:v>5064</c:v>
                </c:pt>
                <c:pt idx="9">
                  <c:v>5251</c:v>
                </c:pt>
                <c:pt idx="10">
                  <c:v>5459</c:v>
                </c:pt>
                <c:pt idx="11">
                  <c:v>6045</c:v>
                </c:pt>
                <c:pt idx="12">
                  <c:v>6280</c:v>
                </c:pt>
                <c:pt idx="13">
                  <c:v>6526</c:v>
                </c:pt>
                <c:pt idx="14">
                  <c:v>6716</c:v>
                </c:pt>
                <c:pt idx="15">
                  <c:v>6948</c:v>
                </c:pt>
                <c:pt idx="16">
                  <c:v>7202</c:v>
                </c:pt>
                <c:pt idx="17">
                  <c:v>7648</c:v>
                </c:pt>
                <c:pt idx="18">
                  <c:v>7962</c:v>
                </c:pt>
                <c:pt idx="19">
                  <c:v>8364</c:v>
                </c:pt>
                <c:pt idx="20">
                  <c:v>8640</c:v>
                </c:pt>
                <c:pt idx="21">
                  <c:v>8919</c:v>
                </c:pt>
                <c:pt idx="22">
                  <c:v>9305</c:v>
                </c:pt>
                <c:pt idx="23">
                  <c:v>9707</c:v>
                </c:pt>
                <c:pt idx="24">
                  <c:v>9945</c:v>
                </c:pt>
                <c:pt idx="25">
                  <c:v>10526</c:v>
                </c:pt>
                <c:pt idx="26">
                  <c:v>10960</c:v>
                </c:pt>
                <c:pt idx="27">
                  <c:v>11119</c:v>
                </c:pt>
                <c:pt idx="28">
                  <c:v>11380</c:v>
                </c:pt>
                <c:pt idx="29">
                  <c:v>11736</c:v>
                </c:pt>
                <c:pt idx="30">
                  <c:v>12176</c:v>
                </c:pt>
                <c:pt idx="31">
                  <c:v>12674</c:v>
                </c:pt>
                <c:pt idx="32">
                  <c:v>13169</c:v>
                </c:pt>
                <c:pt idx="33">
                  <c:v>13631</c:v>
                </c:pt>
                <c:pt idx="34">
                  <c:v>13937</c:v>
                </c:pt>
                <c:pt idx="35">
                  <c:v>14170</c:v>
                </c:pt>
                <c:pt idx="36">
                  <c:v>14566</c:v>
                </c:pt>
                <c:pt idx="37">
                  <c:v>14897</c:v>
                </c:pt>
                <c:pt idx="38">
                  <c:v>15315</c:v>
                </c:pt>
                <c:pt idx="39">
                  <c:v>15608</c:v>
                </c:pt>
                <c:pt idx="40">
                  <c:v>16039</c:v>
                </c:pt>
                <c:pt idx="41">
                  <c:v>16339</c:v>
                </c:pt>
                <c:pt idx="42">
                  <c:v>16561</c:v>
                </c:pt>
                <c:pt idx="43">
                  <c:v>16783</c:v>
                </c:pt>
                <c:pt idx="44">
                  <c:v>17262</c:v>
                </c:pt>
                <c:pt idx="45">
                  <c:v>17763</c:v>
                </c:pt>
                <c:pt idx="46">
                  <c:v>18465</c:v>
                </c:pt>
                <c:pt idx="47">
                  <c:v>19255</c:v>
                </c:pt>
                <c:pt idx="48">
                  <c:v>19936</c:v>
                </c:pt>
                <c:pt idx="49">
                  <c:v>20123</c:v>
                </c:pt>
                <c:pt idx="50">
                  <c:v>21250</c:v>
                </c:pt>
                <c:pt idx="51">
                  <c:v>22233</c:v>
                </c:pt>
                <c:pt idx="52">
                  <c:v>22753</c:v>
                </c:pt>
                <c:pt idx="53">
                  <c:v>24332</c:v>
                </c:pt>
                <c:pt idx="54">
                  <c:v>25451</c:v>
                </c:pt>
                <c:pt idx="55">
                  <c:v>26889</c:v>
                </c:pt>
                <c:pt idx="56">
                  <c:v>27678</c:v>
                </c:pt>
                <c:pt idx="57">
                  <c:v>28296</c:v>
                </c:pt>
                <c:pt idx="58">
                  <c:v>29852</c:v>
                </c:pt>
                <c:pt idx="59">
                  <c:v>31264</c:v>
                </c:pt>
                <c:pt idx="60">
                  <c:v>32918</c:v>
                </c:pt>
                <c:pt idx="61">
                  <c:v>34458</c:v>
                </c:pt>
                <c:pt idx="62">
                  <c:v>35691</c:v>
                </c:pt>
                <c:pt idx="63">
                  <c:v>36705</c:v>
                </c:pt>
                <c:pt idx="64">
                  <c:v>39097</c:v>
                </c:pt>
                <c:pt idx="65">
                  <c:v>40924</c:v>
                </c:pt>
                <c:pt idx="66">
                  <c:v>43443</c:v>
                </c:pt>
                <c:pt idx="67">
                  <c:v>46689</c:v>
                </c:pt>
                <c:pt idx="68">
                  <c:v>49798</c:v>
                </c:pt>
                <c:pt idx="69">
                  <c:v>52390</c:v>
                </c:pt>
                <c:pt idx="70">
                  <c:v>54586</c:v>
                </c:pt>
                <c:pt idx="71">
                  <c:v>58179</c:v>
                </c:pt>
                <c:pt idx="72">
                  <c:v>59974</c:v>
                </c:pt>
                <c:pt idx="73">
                  <c:v>63030</c:v>
                </c:pt>
                <c:pt idx="74">
                  <c:v>66548</c:v>
                </c:pt>
                <c:pt idx="75">
                  <c:v>70051</c:v>
                </c:pt>
                <c:pt idx="76">
                  <c:v>73908</c:v>
                </c:pt>
                <c:pt idx="77">
                  <c:v>74533</c:v>
                </c:pt>
                <c:pt idx="78">
                  <c:v>79215</c:v>
                </c:pt>
                <c:pt idx="79">
                  <c:v>84092</c:v>
                </c:pt>
                <c:pt idx="80">
                  <c:v>87425</c:v>
                </c:pt>
                <c:pt idx="81">
                  <c:v>91858</c:v>
                </c:pt>
                <c:pt idx="82">
                  <c:v>94553</c:v>
                </c:pt>
                <c:pt idx="83">
                  <c:v>98089</c:v>
                </c:pt>
                <c:pt idx="84">
                  <c:v>101441</c:v>
                </c:pt>
                <c:pt idx="85">
                  <c:v>105094</c:v>
                </c:pt>
                <c:pt idx="86">
                  <c:v>108614</c:v>
                </c:pt>
                <c:pt idx="87">
                  <c:v>112671</c:v>
                </c:pt>
                <c:pt idx="88">
                  <c:v>116892</c:v>
                </c:pt>
                <c:pt idx="89">
                  <c:v>119930</c:v>
                </c:pt>
                <c:pt idx="90">
                  <c:v>122467</c:v>
                </c:pt>
                <c:pt idx="91">
                  <c:v>123824</c:v>
                </c:pt>
                <c:pt idx="92">
                  <c:v>128097</c:v>
                </c:pt>
                <c:pt idx="93">
                  <c:v>131354</c:v>
                </c:pt>
                <c:pt idx="94">
                  <c:v>134613</c:v>
                </c:pt>
                <c:pt idx="95">
                  <c:v>138523</c:v>
                </c:pt>
                <c:pt idx="96">
                  <c:v>141265</c:v>
                </c:pt>
                <c:pt idx="97">
                  <c:v>143624</c:v>
                </c:pt>
                <c:pt idx="98">
                  <c:v>145183</c:v>
                </c:pt>
                <c:pt idx="99">
                  <c:v>148683</c:v>
                </c:pt>
                <c:pt idx="100">
                  <c:v>150609</c:v>
                </c:pt>
                <c:pt idx="101">
                  <c:v>152944</c:v>
                </c:pt>
                <c:pt idx="102">
                  <c:v>156301</c:v>
                </c:pt>
                <c:pt idx="103">
                  <c:v>160041</c:v>
                </c:pt>
                <c:pt idx="104">
                  <c:v>162014</c:v>
                </c:pt>
                <c:pt idx="105">
                  <c:v>163827</c:v>
                </c:pt>
                <c:pt idx="106">
                  <c:v>165934</c:v>
                </c:pt>
                <c:pt idx="107">
                  <c:v>168273</c:v>
                </c:pt>
                <c:pt idx="108">
                  <c:v>170798</c:v>
                </c:pt>
                <c:pt idx="109">
                  <c:v>174010</c:v>
                </c:pt>
                <c:pt idx="110">
                  <c:v>177002</c:v>
                </c:pt>
                <c:pt idx="111">
                  <c:v>178467</c:v>
                </c:pt>
                <c:pt idx="112">
                  <c:v>179497</c:v>
                </c:pt>
                <c:pt idx="113">
                  <c:v>180505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769-47F8-84C7-10B5D6D60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9656568"/>
        <c:axId val="469655256"/>
      </c:scatterChart>
      <c:valAx>
        <c:axId val="4696565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9655256"/>
        <c:crosses val="autoZero"/>
        <c:crossBetween val="midCat"/>
      </c:valAx>
      <c:valAx>
        <c:axId val="469655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965656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CA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plot!$D$1</c:f>
              <c:strCache>
                <c:ptCount val="1"/>
                <c:pt idx="0">
                  <c:v>JH_Confirmed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plot!$D$2:$D$7476</c:f>
              <c:numCache>
                <c:formatCode>General</c:formatCode>
                <c:ptCount val="115"/>
                <c:pt idx="0">
                  <c:v>22795</c:v>
                </c:pt>
                <c:pt idx="1">
                  <c:v>23931</c:v>
                </c:pt>
                <c:pt idx="2">
                  <c:v>25356</c:v>
                </c:pt>
                <c:pt idx="3">
                  <c:v>26686</c:v>
                </c:pt>
                <c:pt idx="4">
                  <c:v>27677</c:v>
                </c:pt>
                <c:pt idx="5">
                  <c:v>29157</c:v>
                </c:pt>
                <c:pt idx="6">
                  <c:v>30491</c:v>
                </c:pt>
                <c:pt idx="7">
                  <c:v>31431</c:v>
                </c:pt>
                <c:pt idx="8">
                  <c:v>33686</c:v>
                </c:pt>
                <c:pt idx="9">
                  <c:v>35465</c:v>
                </c:pt>
                <c:pt idx="10">
                  <c:v>37344</c:v>
                </c:pt>
                <c:pt idx="11">
                  <c:v>39561</c:v>
                </c:pt>
                <c:pt idx="12">
                  <c:v>41355</c:v>
                </c:pt>
                <c:pt idx="13">
                  <c:v>42368</c:v>
                </c:pt>
                <c:pt idx="14">
                  <c:v>43558</c:v>
                </c:pt>
                <c:pt idx="15">
                  <c:v>44966</c:v>
                </c:pt>
                <c:pt idx="16">
                  <c:v>46164</c:v>
                </c:pt>
                <c:pt idx="17">
                  <c:v>48747</c:v>
                </c:pt>
                <c:pt idx="18">
                  <c:v>50130</c:v>
                </c:pt>
                <c:pt idx="19">
                  <c:v>52026</c:v>
                </c:pt>
                <c:pt idx="20">
                  <c:v>53347</c:v>
                </c:pt>
                <c:pt idx="21">
                  <c:v>54903</c:v>
                </c:pt>
                <c:pt idx="22">
                  <c:v>55884</c:v>
                </c:pt>
                <c:pt idx="23">
                  <c:v>58456</c:v>
                </c:pt>
                <c:pt idx="24">
                  <c:v>60616</c:v>
                </c:pt>
                <c:pt idx="25">
                  <c:v>62148</c:v>
                </c:pt>
                <c:pt idx="26">
                  <c:v>63779</c:v>
                </c:pt>
                <c:pt idx="27">
                  <c:v>66558</c:v>
                </c:pt>
                <c:pt idx="28">
                  <c:v>67600</c:v>
                </c:pt>
                <c:pt idx="29">
                  <c:v>69329</c:v>
                </c:pt>
                <c:pt idx="30">
                  <c:v>70978</c:v>
                </c:pt>
                <c:pt idx="31">
                  <c:v>72798</c:v>
                </c:pt>
                <c:pt idx="32">
                  <c:v>74871</c:v>
                </c:pt>
                <c:pt idx="33">
                  <c:v>76693</c:v>
                </c:pt>
                <c:pt idx="34">
                  <c:v>78725</c:v>
                </c:pt>
                <c:pt idx="35">
                  <c:v>80166</c:v>
                </c:pt>
                <c:pt idx="36">
                  <c:v>81457</c:v>
                </c:pt>
                <c:pt idx="37">
                  <c:v>83752</c:v>
                </c:pt>
                <c:pt idx="38">
                  <c:v>85997</c:v>
                </c:pt>
                <c:pt idx="39">
                  <c:v>88031</c:v>
                </c:pt>
                <c:pt idx="40">
                  <c:v>90252</c:v>
                </c:pt>
                <c:pt idx="41">
                  <c:v>92539</c:v>
                </c:pt>
                <c:pt idx="42">
                  <c:v>94020</c:v>
                </c:pt>
                <c:pt idx="43">
                  <c:v>96400</c:v>
                </c:pt>
                <c:pt idx="44">
                  <c:v>99387</c:v>
                </c:pt>
                <c:pt idx="45">
                  <c:v>101050</c:v>
                </c:pt>
                <c:pt idx="46">
                  <c:v>103813</c:v>
                </c:pt>
                <c:pt idx="47">
                  <c:v>106622</c:v>
                </c:pt>
                <c:pt idx="48">
                  <c:v>109895</c:v>
                </c:pt>
                <c:pt idx="49">
                  <c:v>111951</c:v>
                </c:pt>
                <c:pt idx="50">
                  <c:v>114733</c:v>
                </c:pt>
                <c:pt idx="51">
                  <c:v>117215</c:v>
                </c:pt>
                <c:pt idx="52">
                  <c:v>119348</c:v>
                </c:pt>
                <c:pt idx="53">
                  <c:v>122168</c:v>
                </c:pt>
                <c:pt idx="54">
                  <c:v>125738</c:v>
                </c:pt>
                <c:pt idx="55">
                  <c:v>128593</c:v>
                </c:pt>
                <c:pt idx="56">
                  <c:v>130615</c:v>
                </c:pt>
                <c:pt idx="57">
                  <c:v>133816</c:v>
                </c:pt>
                <c:pt idx="58">
                  <c:v>136641</c:v>
                </c:pt>
                <c:pt idx="59">
                  <c:v>139715</c:v>
                </c:pt>
                <c:pt idx="60">
                  <c:v>143377</c:v>
                </c:pt>
                <c:pt idx="61">
                  <c:v>146659</c:v>
                </c:pt>
                <c:pt idx="62">
                  <c:v>150018</c:v>
                </c:pt>
                <c:pt idx="63">
                  <c:v>152300</c:v>
                </c:pt>
                <c:pt idx="64">
                  <c:v>155726</c:v>
                </c:pt>
                <c:pt idx="65">
                  <c:v>158961</c:v>
                </c:pt>
                <c:pt idx="66">
                  <c:v>162798</c:v>
                </c:pt>
                <c:pt idx="67">
                  <c:v>167086</c:v>
                </c:pt>
                <c:pt idx="68">
                  <c:v>170862</c:v>
                </c:pt>
                <c:pt idx="69">
                  <c:v>175213</c:v>
                </c:pt>
                <c:pt idx="70">
                  <c:v>178546</c:v>
                </c:pt>
                <c:pt idx="71">
                  <c:v>184765</c:v>
                </c:pt>
                <c:pt idx="72">
                  <c:v>191477</c:v>
                </c:pt>
                <c:pt idx="73">
                  <c:v>195925</c:v>
                </c:pt>
                <c:pt idx="74">
                  <c:v>201112</c:v>
                </c:pt>
                <c:pt idx="75">
                  <c:v>206844</c:v>
                </c:pt>
                <c:pt idx="76">
                  <c:v>210584</c:v>
                </c:pt>
                <c:pt idx="77">
                  <c:v>215296</c:v>
                </c:pt>
                <c:pt idx="78">
                  <c:v>223646</c:v>
                </c:pt>
                <c:pt idx="79">
                  <c:v>231232</c:v>
                </c:pt>
                <c:pt idx="80">
                  <c:v>238681</c:v>
                </c:pt>
                <c:pt idx="81">
                  <c:v>246550</c:v>
                </c:pt>
                <c:pt idx="82">
                  <c:v>250514</c:v>
                </c:pt>
                <c:pt idx="83">
                  <c:v>252895</c:v>
                </c:pt>
                <c:pt idx="84">
                  <c:v>264681</c:v>
                </c:pt>
                <c:pt idx="85">
                  <c:v>271035</c:v>
                </c:pt>
                <c:pt idx="86">
                  <c:v>284012</c:v>
                </c:pt>
                <c:pt idx="87">
                  <c:v>292560</c:v>
                </c:pt>
                <c:pt idx="88">
                  <c:v>302484</c:v>
                </c:pt>
                <c:pt idx="89">
                  <c:v>310885</c:v>
                </c:pt>
                <c:pt idx="90">
                  <c:v>318761</c:v>
                </c:pt>
                <c:pt idx="91">
                  <c:v>324543</c:v>
                </c:pt>
                <c:pt idx="92">
                  <c:v>333357</c:v>
                </c:pt>
                <c:pt idx="93">
                  <c:v>346211</c:v>
                </c:pt>
                <c:pt idx="94">
                  <c:v>354885</c:v>
                </c:pt>
                <c:pt idx="95">
                  <c:v>364706</c:v>
                </c:pt>
                <c:pt idx="96">
                  <c:v>373259</c:v>
                </c:pt>
                <c:pt idx="97">
                  <c:v>380745</c:v>
                </c:pt>
                <c:pt idx="98">
                  <c:v>386906</c:v>
                </c:pt>
                <c:pt idx="99">
                  <c:v>397870</c:v>
                </c:pt>
                <c:pt idx="100">
                  <c:v>409305</c:v>
                </c:pt>
                <c:pt idx="101">
                  <c:v>421286</c:v>
                </c:pt>
                <c:pt idx="102">
                  <c:v>430773</c:v>
                </c:pt>
                <c:pt idx="103">
                  <c:v>440185</c:v>
                </c:pt>
                <c:pt idx="104">
                  <c:v>446452</c:v>
                </c:pt>
                <c:pt idx="105">
                  <c:v>452288</c:v>
                </c:pt>
                <c:pt idx="106">
                  <c:v>458121</c:v>
                </c:pt>
                <c:pt idx="107">
                  <c:v>470762</c:v>
                </c:pt>
                <c:pt idx="108">
                  <c:v>484913</c:v>
                </c:pt>
                <c:pt idx="109">
                  <c:v>492934</c:v>
                </c:pt>
                <c:pt idx="110">
                  <c:v>500556</c:v>
                </c:pt>
                <c:pt idx="111">
                  <c:v>506613</c:v>
                </c:pt>
                <c:pt idx="112">
                  <c:v>512175</c:v>
                </c:pt>
                <c:pt idx="113">
                  <c:v>516851</c:v>
                </c:pt>
                <c:pt idx="114">
                  <c:v>526685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714-452B-9432-45FFA9DA487C}"/>
            </c:ext>
          </c:extLst>
        </c:ser>
        <c:ser>
          <c:idx val="1"/>
          <c:order val="1"/>
          <c:tx>
            <c:strRef>
              <c:f>plot!$F$1</c:f>
              <c:strCache>
                <c:ptCount val="1"/>
                <c:pt idx="0">
                  <c:v>NT_cases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plot!$F$2:$F$7476</c:f>
              <c:numCache>
                <c:formatCode>General</c:formatCode>
                <c:ptCount val="115"/>
                <c:pt idx="0">
                  <c:v>23323</c:v>
                </c:pt>
                <c:pt idx="1">
                  <c:v>24334</c:v>
                </c:pt>
                <c:pt idx="2">
                  <c:v>25758</c:v>
                </c:pt>
                <c:pt idx="3">
                  <c:v>27107</c:v>
                </c:pt>
                <c:pt idx="4">
                  <c:v>28142</c:v>
                </c:pt>
                <c:pt idx="5">
                  <c:v>29398</c:v>
                </c:pt>
                <c:pt idx="6">
                  <c:v>30829</c:v>
                </c:pt>
                <c:pt idx="7">
                  <c:v>31544</c:v>
                </c:pt>
                <c:pt idx="8">
                  <c:v>33862</c:v>
                </c:pt>
                <c:pt idx="9">
                  <c:v>35844</c:v>
                </c:pt>
                <c:pt idx="10">
                  <c:v>37573</c:v>
                </c:pt>
                <c:pt idx="11">
                  <c:v>41368</c:v>
                </c:pt>
                <c:pt idx="12">
                  <c:v>42590</c:v>
                </c:pt>
                <c:pt idx="13">
                  <c:v>43691</c:v>
                </c:pt>
                <c:pt idx="14">
                  <c:v>45208</c:v>
                </c:pt>
                <c:pt idx="15">
                  <c:v>46570</c:v>
                </c:pt>
                <c:pt idx="16">
                  <c:v>48904</c:v>
                </c:pt>
                <c:pt idx="17">
                  <c:v>50470</c:v>
                </c:pt>
                <c:pt idx="18">
                  <c:v>52318</c:v>
                </c:pt>
                <c:pt idx="19">
                  <c:v>53753</c:v>
                </c:pt>
                <c:pt idx="20">
                  <c:v>55072</c:v>
                </c:pt>
                <c:pt idx="21">
                  <c:v>56333</c:v>
                </c:pt>
                <c:pt idx="22">
                  <c:v>58848</c:v>
                </c:pt>
                <c:pt idx="23">
                  <c:v>60787</c:v>
                </c:pt>
                <c:pt idx="24">
                  <c:v>62481</c:v>
                </c:pt>
                <c:pt idx="25">
                  <c:v>64616</c:v>
                </c:pt>
                <c:pt idx="26">
                  <c:v>66824</c:v>
                </c:pt>
                <c:pt idx="27">
                  <c:v>68051</c:v>
                </c:pt>
                <c:pt idx="28">
                  <c:v>69514</c:v>
                </c:pt>
                <c:pt idx="29">
                  <c:v>71150</c:v>
                </c:pt>
                <c:pt idx="30">
                  <c:v>73218</c:v>
                </c:pt>
                <c:pt idx="31">
                  <c:v>74947</c:v>
                </c:pt>
                <c:pt idx="32">
                  <c:v>77015</c:v>
                </c:pt>
                <c:pt idx="33">
                  <c:v>78933</c:v>
                </c:pt>
                <c:pt idx="34">
                  <c:v>80366</c:v>
                </c:pt>
                <c:pt idx="35">
                  <c:v>81943</c:v>
                </c:pt>
                <c:pt idx="36">
                  <c:v>83981</c:v>
                </c:pt>
                <c:pt idx="37">
                  <c:v>86125</c:v>
                </c:pt>
                <c:pt idx="38">
                  <c:v>88488</c:v>
                </c:pt>
                <c:pt idx="39">
                  <c:v>90801</c:v>
                </c:pt>
                <c:pt idx="40">
                  <c:v>92815</c:v>
                </c:pt>
                <c:pt idx="41">
                  <c:v>94743</c:v>
                </c:pt>
                <c:pt idx="42">
                  <c:v>97017</c:v>
                </c:pt>
                <c:pt idx="43">
                  <c:v>99924</c:v>
                </c:pt>
                <c:pt idx="44">
                  <c:v>101873</c:v>
                </c:pt>
                <c:pt idx="45">
                  <c:v>104071</c:v>
                </c:pt>
                <c:pt idx="46">
                  <c:v>107043</c:v>
                </c:pt>
                <c:pt idx="47">
                  <c:v>110100</c:v>
                </c:pt>
                <c:pt idx="48">
                  <c:v>113114</c:v>
                </c:pt>
                <c:pt idx="49">
                  <c:v>115643</c:v>
                </c:pt>
                <c:pt idx="50">
                  <c:v>118081</c:v>
                </c:pt>
                <c:pt idx="51">
                  <c:v>120407</c:v>
                </c:pt>
                <c:pt idx="52">
                  <c:v>122917</c:v>
                </c:pt>
                <c:pt idx="53">
                  <c:v>126510</c:v>
                </c:pt>
                <c:pt idx="54">
                  <c:v>129147</c:v>
                </c:pt>
                <c:pt idx="55">
                  <c:v>131997</c:v>
                </c:pt>
                <c:pt idx="56">
                  <c:v>134287</c:v>
                </c:pt>
                <c:pt idx="57">
                  <c:v>137245</c:v>
                </c:pt>
                <c:pt idx="58">
                  <c:v>140139</c:v>
                </c:pt>
                <c:pt idx="59">
                  <c:v>143709</c:v>
                </c:pt>
                <c:pt idx="60">
                  <c:v>147285</c:v>
                </c:pt>
                <c:pt idx="61">
                  <c:v>150434</c:v>
                </c:pt>
                <c:pt idx="62">
                  <c:v>152953</c:v>
                </c:pt>
                <c:pt idx="63">
                  <c:v>155662</c:v>
                </c:pt>
                <c:pt idx="64">
                  <c:v>159131</c:v>
                </c:pt>
                <c:pt idx="65">
                  <c:v>163381</c:v>
                </c:pt>
                <c:pt idx="66">
                  <c:v>167135</c:v>
                </c:pt>
                <c:pt idx="67">
                  <c:v>170843</c:v>
                </c:pt>
                <c:pt idx="68">
                  <c:v>174854</c:v>
                </c:pt>
                <c:pt idx="69">
                  <c:v>178807</c:v>
                </c:pt>
                <c:pt idx="70">
                  <c:v>184620</c:v>
                </c:pt>
                <c:pt idx="71">
                  <c:v>191039</c:v>
                </c:pt>
                <c:pt idx="72">
                  <c:v>195889</c:v>
                </c:pt>
                <c:pt idx="73">
                  <c:v>201413</c:v>
                </c:pt>
                <c:pt idx="74">
                  <c:v>207027</c:v>
                </c:pt>
                <c:pt idx="75">
                  <c:v>211453</c:v>
                </c:pt>
                <c:pt idx="76">
                  <c:v>216955</c:v>
                </c:pt>
                <c:pt idx="77">
                  <c:v>223995</c:v>
                </c:pt>
                <c:pt idx="78">
                  <c:v>232153</c:v>
                </c:pt>
                <c:pt idx="79">
                  <c:v>239764</c:v>
                </c:pt>
                <c:pt idx="80">
                  <c:v>248198</c:v>
                </c:pt>
                <c:pt idx="81">
                  <c:v>256298</c:v>
                </c:pt>
                <c:pt idx="82">
                  <c:v>265176</c:v>
                </c:pt>
                <c:pt idx="83">
                  <c:v>271587</c:v>
                </c:pt>
                <c:pt idx="84">
                  <c:v>277869</c:v>
                </c:pt>
                <c:pt idx="85">
                  <c:v>287766</c:v>
                </c:pt>
                <c:pt idx="86">
                  <c:v>296304</c:v>
                </c:pt>
                <c:pt idx="87">
                  <c:v>303516</c:v>
                </c:pt>
                <c:pt idx="88">
                  <c:v>311505</c:v>
                </c:pt>
                <c:pt idx="89">
                  <c:v>320030</c:v>
                </c:pt>
                <c:pt idx="90">
                  <c:v>327676</c:v>
                </c:pt>
                <c:pt idx="91">
                  <c:v>336206</c:v>
                </c:pt>
                <c:pt idx="92">
                  <c:v>346593</c:v>
                </c:pt>
                <c:pt idx="93">
                  <c:v>355497</c:v>
                </c:pt>
                <c:pt idx="94">
                  <c:v>364761</c:v>
                </c:pt>
                <c:pt idx="95">
                  <c:v>374922</c:v>
                </c:pt>
                <c:pt idx="96">
                  <c:v>383194</c:v>
                </c:pt>
                <c:pt idx="97">
                  <c:v>391460</c:v>
                </c:pt>
                <c:pt idx="98">
                  <c:v>400195</c:v>
                </c:pt>
                <c:pt idx="99">
                  <c:v>410366</c:v>
                </c:pt>
                <c:pt idx="100">
                  <c:v>422528</c:v>
                </c:pt>
                <c:pt idx="101">
                  <c:v>433175</c:v>
                </c:pt>
                <c:pt idx="102">
                  <c:v>443096</c:v>
                </c:pt>
                <c:pt idx="103">
                  <c:v>453327</c:v>
                </c:pt>
                <c:pt idx="104">
                  <c:v>459338</c:v>
                </c:pt>
                <c:pt idx="105">
                  <c:v>467103</c:v>
                </c:pt>
                <c:pt idx="106">
                  <c:v>474951</c:v>
                </c:pt>
                <c:pt idx="107">
                  <c:v>486039</c:v>
                </c:pt>
                <c:pt idx="108">
                  <c:v>494269</c:v>
                </c:pt>
                <c:pt idx="109">
                  <c:v>502273</c:v>
                </c:pt>
                <c:pt idx="110">
                  <c:v>509507</c:v>
                </c:pt>
                <c:pt idx="111">
                  <c:v>515937</c:v>
                </c:pt>
                <c:pt idx="112">
                  <c:v>522235</c:v>
                </c:pt>
                <c:pt idx="113">
                  <c:v>527258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714-452B-9432-45FFA9DA487C}"/>
            </c:ext>
          </c:extLst>
        </c:ser>
        <c:ser>
          <c:idx val="2"/>
          <c:order val="2"/>
          <c:tx>
            <c:strRef>
              <c:f>plot!$H$1</c:f>
              <c:strCache>
                <c:ptCount val="1"/>
                <c:pt idx="0">
                  <c:v>T_positive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plot!$H$2:$H$7476</c:f>
              <c:numCache>
                <c:formatCode>General</c:formatCode>
                <c:ptCount val="115"/>
                <c:pt idx="0">
                  <c:v>21794</c:v>
                </c:pt>
                <c:pt idx="1">
                  <c:v>22348</c:v>
                </c:pt>
                <c:pt idx="2">
                  <c:v>23338</c:v>
                </c:pt>
                <c:pt idx="3">
                  <c:v>24424</c:v>
                </c:pt>
                <c:pt idx="4">
                  <c:v>26182</c:v>
                </c:pt>
                <c:pt idx="5">
                  <c:v>27528</c:v>
                </c:pt>
                <c:pt idx="6">
                  <c:v>28963</c:v>
                </c:pt>
                <c:pt idx="7">
                  <c:v>30333</c:v>
                </c:pt>
                <c:pt idx="8">
                  <c:v>30978</c:v>
                </c:pt>
                <c:pt idx="9">
                  <c:v>33261</c:v>
                </c:pt>
                <c:pt idx="10">
                  <c:v>35396</c:v>
                </c:pt>
                <c:pt idx="11">
                  <c:v>39254</c:v>
                </c:pt>
                <c:pt idx="12">
                  <c:v>41137</c:v>
                </c:pt>
                <c:pt idx="13">
                  <c:v>42164</c:v>
                </c:pt>
                <c:pt idx="14">
                  <c:v>43464</c:v>
                </c:pt>
                <c:pt idx="15">
                  <c:v>45031</c:v>
                </c:pt>
                <c:pt idx="16">
                  <c:v>46500</c:v>
                </c:pt>
                <c:pt idx="17">
                  <c:v>48917</c:v>
                </c:pt>
                <c:pt idx="18">
                  <c:v>50442</c:v>
                </c:pt>
                <c:pt idx="19">
                  <c:v>52197</c:v>
                </c:pt>
                <c:pt idx="20">
                  <c:v>53616</c:v>
                </c:pt>
                <c:pt idx="21">
                  <c:v>54937</c:v>
                </c:pt>
                <c:pt idx="22">
                  <c:v>56212</c:v>
                </c:pt>
                <c:pt idx="23">
                  <c:v>58815</c:v>
                </c:pt>
                <c:pt idx="24">
                  <c:v>60614</c:v>
                </c:pt>
                <c:pt idx="25">
                  <c:v>62512</c:v>
                </c:pt>
                <c:pt idx="26">
                  <c:v>64561</c:v>
                </c:pt>
                <c:pt idx="27">
                  <c:v>66680</c:v>
                </c:pt>
                <c:pt idx="28">
                  <c:v>67939</c:v>
                </c:pt>
                <c:pt idx="29">
                  <c:v>69382</c:v>
                </c:pt>
                <c:pt idx="30">
                  <c:v>71141</c:v>
                </c:pt>
                <c:pt idx="31">
                  <c:v>73164</c:v>
                </c:pt>
                <c:pt idx="32">
                  <c:v>74936</c:v>
                </c:pt>
                <c:pt idx="33">
                  <c:v>76793</c:v>
                </c:pt>
                <c:pt idx="34">
                  <c:v>78839</c:v>
                </c:pt>
                <c:pt idx="35">
                  <c:v>80430</c:v>
                </c:pt>
                <c:pt idx="36">
                  <c:v>81795</c:v>
                </c:pt>
                <c:pt idx="37">
                  <c:v>84057</c:v>
                </c:pt>
                <c:pt idx="38">
                  <c:v>86197</c:v>
                </c:pt>
                <c:pt idx="39">
                  <c:v>88444</c:v>
                </c:pt>
                <c:pt idx="40">
                  <c:v>90631</c:v>
                </c:pt>
                <c:pt idx="41">
                  <c:v>92710</c:v>
                </c:pt>
                <c:pt idx="42">
                  <c:v>94558</c:v>
                </c:pt>
                <c:pt idx="43">
                  <c:v>96733</c:v>
                </c:pt>
                <c:pt idx="44">
                  <c:v>98980</c:v>
                </c:pt>
                <c:pt idx="45">
                  <c:v>101697</c:v>
                </c:pt>
                <c:pt idx="46">
                  <c:v>103886</c:v>
                </c:pt>
                <c:pt idx="47">
                  <c:v>106878</c:v>
                </c:pt>
                <c:pt idx="48">
                  <c:v>110583</c:v>
                </c:pt>
                <c:pt idx="49">
                  <c:v>113006</c:v>
                </c:pt>
                <c:pt idx="50">
                  <c:v>115310</c:v>
                </c:pt>
                <c:pt idx="51">
                  <c:v>117687</c:v>
                </c:pt>
                <c:pt idx="52">
                  <c:v>119807</c:v>
                </c:pt>
                <c:pt idx="53">
                  <c:v>122901</c:v>
                </c:pt>
                <c:pt idx="54">
                  <c:v>126016</c:v>
                </c:pt>
                <c:pt idx="55">
                  <c:v>128812</c:v>
                </c:pt>
                <c:pt idx="56">
                  <c:v>131319</c:v>
                </c:pt>
                <c:pt idx="57">
                  <c:v>133489</c:v>
                </c:pt>
                <c:pt idx="58">
                  <c:v>136191</c:v>
                </c:pt>
                <c:pt idx="59">
                  <c:v>139281</c:v>
                </c:pt>
                <c:pt idx="60">
                  <c:v>141983</c:v>
                </c:pt>
                <c:pt idx="61">
                  <c:v>145643</c:v>
                </c:pt>
                <c:pt idx="62">
                  <c:v>148855</c:v>
                </c:pt>
                <c:pt idx="63">
                  <c:v>151452</c:v>
                </c:pt>
                <c:pt idx="64">
                  <c:v>153560</c:v>
                </c:pt>
                <c:pt idx="65">
                  <c:v>157015</c:v>
                </c:pt>
                <c:pt idx="66">
                  <c:v>161099</c:v>
                </c:pt>
                <c:pt idx="67">
                  <c:v>165416</c:v>
                </c:pt>
                <c:pt idx="68">
                  <c:v>169309</c:v>
                </c:pt>
                <c:pt idx="69">
                  <c:v>173824</c:v>
                </c:pt>
                <c:pt idx="70">
                  <c:v>178054</c:v>
                </c:pt>
                <c:pt idx="71">
                  <c:v>183073</c:v>
                </c:pt>
                <c:pt idx="72">
                  <c:v>190222</c:v>
                </c:pt>
                <c:pt idx="73">
                  <c:v>195571</c:v>
                </c:pt>
                <c:pt idx="74">
                  <c:v>200461</c:v>
                </c:pt>
                <c:pt idx="75">
                  <c:v>206433</c:v>
                </c:pt>
                <c:pt idx="76">
                  <c:v>211243</c:v>
                </c:pt>
                <c:pt idx="77">
                  <c:v>219252</c:v>
                </c:pt>
                <c:pt idx="78">
                  <c:v>228732</c:v>
                </c:pt>
                <c:pt idx="79">
                  <c:v>236139</c:v>
                </c:pt>
                <c:pt idx="80">
                  <c:v>242547</c:v>
                </c:pt>
                <c:pt idx="81">
                  <c:v>248235</c:v>
                </c:pt>
                <c:pt idx="82">
                  <c:v>257388</c:v>
                </c:pt>
                <c:pt idx="83">
                  <c:v>265985</c:v>
                </c:pt>
                <c:pt idx="84">
                  <c:v>271684</c:v>
                </c:pt>
                <c:pt idx="85">
                  <c:v>277774</c:v>
                </c:pt>
                <c:pt idx="86">
                  <c:v>289468</c:v>
                </c:pt>
                <c:pt idx="87">
                  <c:v>296499</c:v>
                </c:pt>
                <c:pt idx="88">
                  <c:v>304297</c:v>
                </c:pt>
                <c:pt idx="89">
                  <c:v>312344</c:v>
                </c:pt>
                <c:pt idx="90">
                  <c:v>320804</c:v>
                </c:pt>
                <c:pt idx="91">
                  <c:v>329162</c:v>
                </c:pt>
                <c:pt idx="92">
                  <c:v>336508</c:v>
                </c:pt>
                <c:pt idx="93">
                  <c:v>347634</c:v>
                </c:pt>
                <c:pt idx="94">
                  <c:v>356178</c:v>
                </c:pt>
                <c:pt idx="95">
                  <c:v>366164</c:v>
                </c:pt>
                <c:pt idx="96">
                  <c:v>375363</c:v>
                </c:pt>
                <c:pt idx="97">
                  <c:v>384692</c:v>
                </c:pt>
                <c:pt idx="98">
                  <c:v>391538</c:v>
                </c:pt>
                <c:pt idx="99">
                  <c:v>400769</c:v>
                </c:pt>
                <c:pt idx="100">
                  <c:v>413576</c:v>
                </c:pt>
                <c:pt idx="101">
                  <c:v>425616</c:v>
                </c:pt>
                <c:pt idx="102">
                  <c:v>435334</c:v>
                </c:pt>
                <c:pt idx="103">
                  <c:v>445400</c:v>
                </c:pt>
                <c:pt idx="104">
                  <c:v>453659</c:v>
                </c:pt>
                <c:pt idx="105">
                  <c:v>460550</c:v>
                </c:pt>
                <c:pt idx="106">
                  <c:v>466550</c:v>
                </c:pt>
                <c:pt idx="107">
                  <c:v>475305</c:v>
                </c:pt>
                <c:pt idx="108">
                  <c:v>485502</c:v>
                </c:pt>
                <c:pt idx="109">
                  <c:v>493588</c:v>
                </c:pt>
                <c:pt idx="110">
                  <c:v>500130</c:v>
                </c:pt>
                <c:pt idx="111">
                  <c:v>509162</c:v>
                </c:pt>
                <c:pt idx="112">
                  <c:v>514901</c:v>
                </c:pt>
                <c:pt idx="113">
                  <c:v>519427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E714-452B-9432-45FFA9DA48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6355544"/>
        <c:axId val="556359152"/>
      </c:scatterChart>
      <c:valAx>
        <c:axId val="5563555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6359152"/>
        <c:crosses val="autoZero"/>
        <c:crossBetween val="midCat"/>
      </c:valAx>
      <c:valAx>
        <c:axId val="556359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63555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FL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4488848278772185E-2"/>
          <c:y val="9.229499659017823E-2"/>
          <c:w val="0.91615408461423187"/>
          <c:h val="0.77484410644442459"/>
        </c:manualLayout>
      </c:layout>
      <c:scatterChart>
        <c:scatterStyle val="lineMarker"/>
        <c:varyColors val="0"/>
        <c:ser>
          <c:idx val="0"/>
          <c:order val="0"/>
          <c:tx>
            <c:strRef>
              <c:f>plot!$D$1</c:f>
              <c:strCache>
                <c:ptCount val="1"/>
                <c:pt idx="0">
                  <c:v>JH_Confirmed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43935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plot!$D$2:$D$7476</c:f>
              <c:numCache>
                <c:formatCode>General</c:formatCode>
                <c:ptCount val="115"/>
                <c:pt idx="0">
                  <c:v>19895</c:v>
                </c:pt>
                <c:pt idx="1">
                  <c:v>21019</c:v>
                </c:pt>
                <c:pt idx="2">
                  <c:v>21628</c:v>
                </c:pt>
                <c:pt idx="3">
                  <c:v>22511</c:v>
                </c:pt>
                <c:pt idx="4">
                  <c:v>23343</c:v>
                </c:pt>
                <c:pt idx="5">
                  <c:v>24759</c:v>
                </c:pt>
                <c:pt idx="6">
                  <c:v>25492</c:v>
                </c:pt>
                <c:pt idx="7">
                  <c:v>26314</c:v>
                </c:pt>
                <c:pt idx="8">
                  <c:v>27059</c:v>
                </c:pt>
                <c:pt idx="9">
                  <c:v>27869</c:v>
                </c:pt>
                <c:pt idx="10">
                  <c:v>28309</c:v>
                </c:pt>
                <c:pt idx="11">
                  <c:v>29648</c:v>
                </c:pt>
                <c:pt idx="12">
                  <c:v>30533</c:v>
                </c:pt>
                <c:pt idx="13">
                  <c:v>30839</c:v>
                </c:pt>
                <c:pt idx="14">
                  <c:v>31532</c:v>
                </c:pt>
                <c:pt idx="15">
                  <c:v>32138</c:v>
                </c:pt>
                <c:pt idx="16">
                  <c:v>32848</c:v>
                </c:pt>
                <c:pt idx="17">
                  <c:v>33193</c:v>
                </c:pt>
                <c:pt idx="18">
                  <c:v>33690</c:v>
                </c:pt>
                <c:pt idx="19">
                  <c:v>34728</c:v>
                </c:pt>
                <c:pt idx="20">
                  <c:v>35463</c:v>
                </c:pt>
                <c:pt idx="21">
                  <c:v>36078</c:v>
                </c:pt>
                <c:pt idx="22">
                  <c:v>36897</c:v>
                </c:pt>
                <c:pt idx="23">
                  <c:v>37439</c:v>
                </c:pt>
                <c:pt idx="24">
                  <c:v>38002</c:v>
                </c:pt>
                <c:pt idx="25">
                  <c:v>38828</c:v>
                </c:pt>
                <c:pt idx="26">
                  <c:v>39199</c:v>
                </c:pt>
                <c:pt idx="27">
                  <c:v>40001</c:v>
                </c:pt>
                <c:pt idx="28">
                  <c:v>40596</c:v>
                </c:pt>
                <c:pt idx="29">
                  <c:v>40982</c:v>
                </c:pt>
                <c:pt idx="30">
                  <c:v>41923</c:v>
                </c:pt>
                <c:pt idx="31">
                  <c:v>42402</c:v>
                </c:pt>
                <c:pt idx="32">
                  <c:v>43210</c:v>
                </c:pt>
                <c:pt idx="33">
                  <c:v>44138</c:v>
                </c:pt>
                <c:pt idx="34">
                  <c:v>44811</c:v>
                </c:pt>
                <c:pt idx="35">
                  <c:v>45588</c:v>
                </c:pt>
                <c:pt idx="36">
                  <c:v>46442</c:v>
                </c:pt>
                <c:pt idx="37">
                  <c:v>46944</c:v>
                </c:pt>
                <c:pt idx="38">
                  <c:v>47471</c:v>
                </c:pt>
                <c:pt idx="39">
                  <c:v>48675</c:v>
                </c:pt>
                <c:pt idx="40">
                  <c:v>49451</c:v>
                </c:pt>
                <c:pt idx="41">
                  <c:v>50127</c:v>
                </c:pt>
                <c:pt idx="42">
                  <c:v>50867</c:v>
                </c:pt>
                <c:pt idx="43">
                  <c:v>51746</c:v>
                </c:pt>
                <c:pt idx="44">
                  <c:v>52255</c:v>
                </c:pt>
                <c:pt idx="45">
                  <c:v>52634</c:v>
                </c:pt>
                <c:pt idx="46">
                  <c:v>53285</c:v>
                </c:pt>
                <c:pt idx="47">
                  <c:v>54497</c:v>
                </c:pt>
                <c:pt idx="48">
                  <c:v>55424</c:v>
                </c:pt>
                <c:pt idx="49">
                  <c:v>56163</c:v>
                </c:pt>
                <c:pt idx="50">
                  <c:v>56830</c:v>
                </c:pt>
                <c:pt idx="51">
                  <c:v>57447</c:v>
                </c:pt>
                <c:pt idx="52">
                  <c:v>58764</c:v>
                </c:pt>
                <c:pt idx="53">
                  <c:v>60183</c:v>
                </c:pt>
                <c:pt idx="54">
                  <c:v>61488</c:v>
                </c:pt>
                <c:pt idx="55">
                  <c:v>62758</c:v>
                </c:pt>
                <c:pt idx="56">
                  <c:v>63938</c:v>
                </c:pt>
                <c:pt idx="57">
                  <c:v>64904</c:v>
                </c:pt>
                <c:pt idx="58">
                  <c:v>66000</c:v>
                </c:pt>
                <c:pt idx="59">
                  <c:v>67371</c:v>
                </c:pt>
                <c:pt idx="60">
                  <c:v>69069</c:v>
                </c:pt>
                <c:pt idx="61">
                  <c:v>70971</c:v>
                </c:pt>
                <c:pt idx="62">
                  <c:v>73552</c:v>
                </c:pt>
                <c:pt idx="63">
                  <c:v>75568</c:v>
                </c:pt>
                <c:pt idx="64">
                  <c:v>77326</c:v>
                </c:pt>
                <c:pt idx="65">
                  <c:v>80109</c:v>
                </c:pt>
                <c:pt idx="66">
                  <c:v>82719</c:v>
                </c:pt>
                <c:pt idx="67">
                  <c:v>85926</c:v>
                </c:pt>
                <c:pt idx="68">
                  <c:v>89748</c:v>
                </c:pt>
                <c:pt idx="69">
                  <c:v>93797</c:v>
                </c:pt>
                <c:pt idx="70">
                  <c:v>97291</c:v>
                </c:pt>
                <c:pt idx="71">
                  <c:v>100217</c:v>
                </c:pt>
                <c:pt idx="72">
                  <c:v>103503</c:v>
                </c:pt>
                <c:pt idx="73">
                  <c:v>109014</c:v>
                </c:pt>
                <c:pt idx="74">
                  <c:v>114018</c:v>
                </c:pt>
                <c:pt idx="75">
                  <c:v>122960</c:v>
                </c:pt>
                <c:pt idx="76">
                  <c:v>132545</c:v>
                </c:pt>
                <c:pt idx="77">
                  <c:v>141075</c:v>
                </c:pt>
                <c:pt idx="78">
                  <c:v>146341</c:v>
                </c:pt>
                <c:pt idx="79">
                  <c:v>152434</c:v>
                </c:pt>
                <c:pt idx="80">
                  <c:v>158997</c:v>
                </c:pt>
                <c:pt idx="81">
                  <c:v>169106</c:v>
                </c:pt>
                <c:pt idx="82">
                  <c:v>178594</c:v>
                </c:pt>
                <c:pt idx="83">
                  <c:v>190052</c:v>
                </c:pt>
                <c:pt idx="84">
                  <c:v>200111</c:v>
                </c:pt>
                <c:pt idx="85">
                  <c:v>206447</c:v>
                </c:pt>
                <c:pt idx="86">
                  <c:v>213794</c:v>
                </c:pt>
                <c:pt idx="87">
                  <c:v>223783</c:v>
                </c:pt>
                <c:pt idx="88">
                  <c:v>232718</c:v>
                </c:pt>
                <c:pt idx="89">
                  <c:v>244151</c:v>
                </c:pt>
                <c:pt idx="90">
                  <c:v>254511</c:v>
                </c:pt>
                <c:pt idx="91">
                  <c:v>269811</c:v>
                </c:pt>
                <c:pt idx="92">
                  <c:v>282435</c:v>
                </c:pt>
                <c:pt idx="93">
                  <c:v>291629</c:v>
                </c:pt>
                <c:pt idx="94">
                  <c:v>301810</c:v>
                </c:pt>
                <c:pt idx="95">
                  <c:v>315775</c:v>
                </c:pt>
                <c:pt idx="96">
                  <c:v>327241</c:v>
                </c:pt>
                <c:pt idx="97">
                  <c:v>337569</c:v>
                </c:pt>
                <c:pt idx="98">
                  <c:v>350047</c:v>
                </c:pt>
                <c:pt idx="99">
                  <c:v>360394</c:v>
                </c:pt>
                <c:pt idx="100">
                  <c:v>369834</c:v>
                </c:pt>
                <c:pt idx="101">
                  <c:v>379619</c:v>
                </c:pt>
                <c:pt idx="102">
                  <c:v>389868</c:v>
                </c:pt>
                <c:pt idx="103">
                  <c:v>402312</c:v>
                </c:pt>
                <c:pt idx="104">
                  <c:v>414511</c:v>
                </c:pt>
                <c:pt idx="105">
                  <c:v>423855</c:v>
                </c:pt>
                <c:pt idx="106">
                  <c:v>432747</c:v>
                </c:pt>
                <c:pt idx="107">
                  <c:v>441977</c:v>
                </c:pt>
                <c:pt idx="108">
                  <c:v>451423</c:v>
                </c:pt>
                <c:pt idx="109">
                  <c:v>461379</c:v>
                </c:pt>
                <c:pt idx="110">
                  <c:v>470386</c:v>
                </c:pt>
                <c:pt idx="111">
                  <c:v>480028</c:v>
                </c:pt>
                <c:pt idx="112">
                  <c:v>487132</c:v>
                </c:pt>
                <c:pt idx="113">
                  <c:v>491884</c:v>
                </c:pt>
                <c:pt idx="114">
                  <c:v>497330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20F-46F5-BC8E-85357EFAE8DD}"/>
            </c:ext>
          </c:extLst>
        </c:ser>
        <c:ser>
          <c:idx val="1"/>
          <c:order val="1"/>
          <c:tx>
            <c:strRef>
              <c:f>plot!$F$1</c:f>
              <c:strCache>
                <c:ptCount val="1"/>
                <c:pt idx="0">
                  <c:v>NT_cases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43935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plot!$F$2:$F$7476</c:f>
              <c:numCache>
                <c:formatCode>General</c:formatCode>
                <c:ptCount val="115"/>
                <c:pt idx="0">
                  <c:v>19855</c:v>
                </c:pt>
                <c:pt idx="1">
                  <c:v>21620</c:v>
                </c:pt>
                <c:pt idx="2">
                  <c:v>21620</c:v>
                </c:pt>
                <c:pt idx="3">
                  <c:v>22526</c:v>
                </c:pt>
                <c:pt idx="4">
                  <c:v>23332</c:v>
                </c:pt>
                <c:pt idx="5">
                  <c:v>24745</c:v>
                </c:pt>
                <c:pt idx="6">
                  <c:v>25484</c:v>
                </c:pt>
                <c:pt idx="7">
                  <c:v>26306</c:v>
                </c:pt>
                <c:pt idx="8">
                  <c:v>27050</c:v>
                </c:pt>
                <c:pt idx="9">
                  <c:v>27861</c:v>
                </c:pt>
                <c:pt idx="10">
                  <c:v>28301</c:v>
                </c:pt>
                <c:pt idx="11">
                  <c:v>30525</c:v>
                </c:pt>
                <c:pt idx="12">
                  <c:v>30831</c:v>
                </c:pt>
                <c:pt idx="13">
                  <c:v>31520</c:v>
                </c:pt>
                <c:pt idx="14">
                  <c:v>32130</c:v>
                </c:pt>
                <c:pt idx="15">
                  <c:v>32838</c:v>
                </c:pt>
                <c:pt idx="16">
                  <c:v>33185</c:v>
                </c:pt>
                <c:pt idx="17">
                  <c:v>33683</c:v>
                </c:pt>
                <c:pt idx="18">
                  <c:v>34720</c:v>
                </c:pt>
                <c:pt idx="19">
                  <c:v>35455</c:v>
                </c:pt>
                <c:pt idx="20">
                  <c:v>36070</c:v>
                </c:pt>
                <c:pt idx="21">
                  <c:v>36889</c:v>
                </c:pt>
                <c:pt idx="22">
                  <c:v>37431</c:v>
                </c:pt>
                <c:pt idx="23">
                  <c:v>37994</c:v>
                </c:pt>
                <c:pt idx="24">
                  <c:v>38820</c:v>
                </c:pt>
                <c:pt idx="25">
                  <c:v>39191</c:v>
                </c:pt>
                <c:pt idx="26">
                  <c:v>39993</c:v>
                </c:pt>
                <c:pt idx="27">
                  <c:v>40588</c:v>
                </c:pt>
                <c:pt idx="28">
                  <c:v>40974</c:v>
                </c:pt>
                <c:pt idx="29">
                  <c:v>41915</c:v>
                </c:pt>
                <c:pt idx="30">
                  <c:v>42394</c:v>
                </c:pt>
                <c:pt idx="31">
                  <c:v>43202</c:v>
                </c:pt>
                <c:pt idx="32">
                  <c:v>44130</c:v>
                </c:pt>
                <c:pt idx="33">
                  <c:v>44803</c:v>
                </c:pt>
                <c:pt idx="34">
                  <c:v>45580</c:v>
                </c:pt>
                <c:pt idx="35">
                  <c:v>46434</c:v>
                </c:pt>
                <c:pt idx="36">
                  <c:v>46936</c:v>
                </c:pt>
                <c:pt idx="37">
                  <c:v>47463</c:v>
                </c:pt>
                <c:pt idx="38">
                  <c:v>48667</c:v>
                </c:pt>
                <c:pt idx="39">
                  <c:v>49443</c:v>
                </c:pt>
                <c:pt idx="40">
                  <c:v>50119</c:v>
                </c:pt>
                <c:pt idx="41">
                  <c:v>50859</c:v>
                </c:pt>
                <c:pt idx="42">
                  <c:v>51738</c:v>
                </c:pt>
                <c:pt idx="43">
                  <c:v>52247</c:v>
                </c:pt>
                <c:pt idx="44">
                  <c:v>52626</c:v>
                </c:pt>
                <c:pt idx="45">
                  <c:v>53277</c:v>
                </c:pt>
                <c:pt idx="46">
                  <c:v>54489</c:v>
                </c:pt>
                <c:pt idx="47">
                  <c:v>55416</c:v>
                </c:pt>
                <c:pt idx="48">
                  <c:v>56155</c:v>
                </c:pt>
                <c:pt idx="49">
                  <c:v>56822</c:v>
                </c:pt>
                <c:pt idx="50">
                  <c:v>57439</c:v>
                </c:pt>
                <c:pt idx="51">
                  <c:v>58756</c:v>
                </c:pt>
                <c:pt idx="52">
                  <c:v>60175</c:v>
                </c:pt>
                <c:pt idx="53">
                  <c:v>61480</c:v>
                </c:pt>
                <c:pt idx="54">
                  <c:v>62750</c:v>
                </c:pt>
                <c:pt idx="55">
                  <c:v>63930</c:v>
                </c:pt>
                <c:pt idx="56">
                  <c:v>64896</c:v>
                </c:pt>
                <c:pt idx="57">
                  <c:v>65992</c:v>
                </c:pt>
                <c:pt idx="58">
                  <c:v>67363</c:v>
                </c:pt>
                <c:pt idx="59">
                  <c:v>69061</c:v>
                </c:pt>
                <c:pt idx="60">
                  <c:v>70963</c:v>
                </c:pt>
                <c:pt idx="61">
                  <c:v>73544</c:v>
                </c:pt>
                <c:pt idx="62">
                  <c:v>75560</c:v>
                </c:pt>
                <c:pt idx="63">
                  <c:v>77318</c:v>
                </c:pt>
                <c:pt idx="64">
                  <c:v>80101</c:v>
                </c:pt>
                <c:pt idx="65">
                  <c:v>82711</c:v>
                </c:pt>
                <c:pt idx="66">
                  <c:v>85918</c:v>
                </c:pt>
                <c:pt idx="67">
                  <c:v>89740</c:v>
                </c:pt>
                <c:pt idx="68">
                  <c:v>93789</c:v>
                </c:pt>
                <c:pt idx="69">
                  <c:v>97283</c:v>
                </c:pt>
                <c:pt idx="70">
                  <c:v>100209</c:v>
                </c:pt>
                <c:pt idx="71">
                  <c:v>103495</c:v>
                </c:pt>
                <c:pt idx="72">
                  <c:v>109006</c:v>
                </c:pt>
                <c:pt idx="73">
                  <c:v>114010</c:v>
                </c:pt>
                <c:pt idx="74">
                  <c:v>122952</c:v>
                </c:pt>
                <c:pt idx="75">
                  <c:v>132537</c:v>
                </c:pt>
                <c:pt idx="76">
                  <c:v>141067</c:v>
                </c:pt>
                <c:pt idx="77">
                  <c:v>146333</c:v>
                </c:pt>
                <c:pt idx="78">
                  <c:v>152426</c:v>
                </c:pt>
                <c:pt idx="79">
                  <c:v>158989</c:v>
                </c:pt>
                <c:pt idx="80">
                  <c:v>169098</c:v>
                </c:pt>
                <c:pt idx="81">
                  <c:v>178586</c:v>
                </c:pt>
                <c:pt idx="82">
                  <c:v>190044</c:v>
                </c:pt>
                <c:pt idx="83">
                  <c:v>200103</c:v>
                </c:pt>
                <c:pt idx="84">
                  <c:v>206439</c:v>
                </c:pt>
                <c:pt idx="85">
                  <c:v>213786</c:v>
                </c:pt>
                <c:pt idx="86">
                  <c:v>223775</c:v>
                </c:pt>
                <c:pt idx="87">
                  <c:v>232710</c:v>
                </c:pt>
                <c:pt idx="88">
                  <c:v>244143</c:v>
                </c:pt>
                <c:pt idx="89">
                  <c:v>254503</c:v>
                </c:pt>
                <c:pt idx="90">
                  <c:v>269803</c:v>
                </c:pt>
                <c:pt idx="91">
                  <c:v>282427</c:v>
                </c:pt>
                <c:pt idx="92">
                  <c:v>291621</c:v>
                </c:pt>
                <c:pt idx="93">
                  <c:v>301802</c:v>
                </c:pt>
                <c:pt idx="94">
                  <c:v>315767</c:v>
                </c:pt>
                <c:pt idx="95">
                  <c:v>327233</c:v>
                </c:pt>
                <c:pt idx="96">
                  <c:v>337561</c:v>
                </c:pt>
                <c:pt idx="97">
                  <c:v>350039</c:v>
                </c:pt>
                <c:pt idx="98">
                  <c:v>360386</c:v>
                </c:pt>
                <c:pt idx="99">
                  <c:v>369826</c:v>
                </c:pt>
                <c:pt idx="100">
                  <c:v>379611</c:v>
                </c:pt>
                <c:pt idx="101">
                  <c:v>389860</c:v>
                </c:pt>
                <c:pt idx="102">
                  <c:v>402304</c:v>
                </c:pt>
                <c:pt idx="103">
                  <c:v>414503</c:v>
                </c:pt>
                <c:pt idx="104">
                  <c:v>423847</c:v>
                </c:pt>
                <c:pt idx="105">
                  <c:v>432739</c:v>
                </c:pt>
                <c:pt idx="106">
                  <c:v>441969</c:v>
                </c:pt>
                <c:pt idx="107">
                  <c:v>451415</c:v>
                </c:pt>
                <c:pt idx="108">
                  <c:v>461371</c:v>
                </c:pt>
                <c:pt idx="109">
                  <c:v>470378</c:v>
                </c:pt>
                <c:pt idx="110">
                  <c:v>480020</c:v>
                </c:pt>
                <c:pt idx="111">
                  <c:v>487124</c:v>
                </c:pt>
                <c:pt idx="112">
                  <c:v>491876</c:v>
                </c:pt>
                <c:pt idx="113">
                  <c:v>497322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20F-46F5-BC8E-85357EFAE8DD}"/>
            </c:ext>
          </c:extLst>
        </c:ser>
        <c:ser>
          <c:idx val="2"/>
          <c:order val="2"/>
          <c:tx>
            <c:strRef>
              <c:f>plot!$H$1</c:f>
              <c:strCache>
                <c:ptCount val="1"/>
                <c:pt idx="0">
                  <c:v>T_positive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43935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plot!$H$2:$H$7476</c:f>
              <c:numCache>
                <c:formatCode>General</c:formatCode>
                <c:ptCount val="115"/>
                <c:pt idx="0">
                  <c:v>19355</c:v>
                </c:pt>
                <c:pt idx="1">
                  <c:v>21367</c:v>
                </c:pt>
                <c:pt idx="2">
                  <c:v>21367</c:v>
                </c:pt>
                <c:pt idx="3">
                  <c:v>22511</c:v>
                </c:pt>
                <c:pt idx="4">
                  <c:v>22897</c:v>
                </c:pt>
                <c:pt idx="5">
                  <c:v>24119</c:v>
                </c:pt>
                <c:pt idx="6">
                  <c:v>25269</c:v>
                </c:pt>
                <c:pt idx="7">
                  <c:v>25996</c:v>
                </c:pt>
                <c:pt idx="8">
                  <c:v>26660</c:v>
                </c:pt>
                <c:pt idx="9">
                  <c:v>27495</c:v>
                </c:pt>
                <c:pt idx="10">
                  <c:v>28309</c:v>
                </c:pt>
                <c:pt idx="11">
                  <c:v>30174</c:v>
                </c:pt>
                <c:pt idx="12">
                  <c:v>30839</c:v>
                </c:pt>
                <c:pt idx="13">
                  <c:v>31528</c:v>
                </c:pt>
                <c:pt idx="14">
                  <c:v>32138</c:v>
                </c:pt>
                <c:pt idx="15">
                  <c:v>32846</c:v>
                </c:pt>
                <c:pt idx="16">
                  <c:v>33193</c:v>
                </c:pt>
                <c:pt idx="17">
                  <c:v>33690</c:v>
                </c:pt>
                <c:pt idx="18">
                  <c:v>34728</c:v>
                </c:pt>
                <c:pt idx="19">
                  <c:v>35463</c:v>
                </c:pt>
                <c:pt idx="20">
                  <c:v>36078</c:v>
                </c:pt>
                <c:pt idx="21">
                  <c:v>36897</c:v>
                </c:pt>
                <c:pt idx="22">
                  <c:v>37439</c:v>
                </c:pt>
                <c:pt idx="23">
                  <c:v>38002</c:v>
                </c:pt>
                <c:pt idx="24">
                  <c:v>38828</c:v>
                </c:pt>
                <c:pt idx="25">
                  <c:v>39199</c:v>
                </c:pt>
                <c:pt idx="26">
                  <c:v>40001</c:v>
                </c:pt>
                <c:pt idx="27">
                  <c:v>40596</c:v>
                </c:pt>
                <c:pt idx="28">
                  <c:v>40982</c:v>
                </c:pt>
                <c:pt idx="29">
                  <c:v>41923</c:v>
                </c:pt>
                <c:pt idx="30">
                  <c:v>42402</c:v>
                </c:pt>
                <c:pt idx="31">
                  <c:v>43210</c:v>
                </c:pt>
                <c:pt idx="32">
                  <c:v>43210</c:v>
                </c:pt>
                <c:pt idx="33">
                  <c:v>44811</c:v>
                </c:pt>
                <c:pt idx="34">
                  <c:v>45588</c:v>
                </c:pt>
                <c:pt idx="35">
                  <c:v>46442</c:v>
                </c:pt>
                <c:pt idx="36">
                  <c:v>46944</c:v>
                </c:pt>
                <c:pt idx="37">
                  <c:v>47471</c:v>
                </c:pt>
                <c:pt idx="38">
                  <c:v>48675</c:v>
                </c:pt>
                <c:pt idx="39">
                  <c:v>49451</c:v>
                </c:pt>
                <c:pt idx="40">
                  <c:v>50127</c:v>
                </c:pt>
                <c:pt idx="41">
                  <c:v>50867</c:v>
                </c:pt>
                <c:pt idx="42">
                  <c:v>51746</c:v>
                </c:pt>
                <c:pt idx="43">
                  <c:v>52255</c:v>
                </c:pt>
                <c:pt idx="44">
                  <c:v>52634</c:v>
                </c:pt>
                <c:pt idx="45">
                  <c:v>53285</c:v>
                </c:pt>
                <c:pt idx="46">
                  <c:v>54497</c:v>
                </c:pt>
                <c:pt idx="47">
                  <c:v>55424</c:v>
                </c:pt>
                <c:pt idx="48">
                  <c:v>56163</c:v>
                </c:pt>
                <c:pt idx="49">
                  <c:v>56830</c:v>
                </c:pt>
                <c:pt idx="50">
                  <c:v>57447</c:v>
                </c:pt>
                <c:pt idx="51">
                  <c:v>58764</c:v>
                </c:pt>
                <c:pt idx="52">
                  <c:v>60183</c:v>
                </c:pt>
                <c:pt idx="53">
                  <c:v>61488</c:v>
                </c:pt>
                <c:pt idx="54">
                  <c:v>62758</c:v>
                </c:pt>
                <c:pt idx="55">
                  <c:v>63938</c:v>
                </c:pt>
                <c:pt idx="56">
                  <c:v>64904</c:v>
                </c:pt>
                <c:pt idx="57">
                  <c:v>66000</c:v>
                </c:pt>
                <c:pt idx="58">
                  <c:v>67371</c:v>
                </c:pt>
                <c:pt idx="59">
                  <c:v>69069</c:v>
                </c:pt>
                <c:pt idx="60">
                  <c:v>70971</c:v>
                </c:pt>
                <c:pt idx="61">
                  <c:v>73552</c:v>
                </c:pt>
                <c:pt idx="62">
                  <c:v>75568</c:v>
                </c:pt>
                <c:pt idx="63">
                  <c:v>77326</c:v>
                </c:pt>
                <c:pt idx="64">
                  <c:v>80109</c:v>
                </c:pt>
                <c:pt idx="65">
                  <c:v>82719</c:v>
                </c:pt>
                <c:pt idx="66">
                  <c:v>85926</c:v>
                </c:pt>
                <c:pt idx="67">
                  <c:v>89748</c:v>
                </c:pt>
                <c:pt idx="68">
                  <c:v>93797</c:v>
                </c:pt>
                <c:pt idx="69">
                  <c:v>97291</c:v>
                </c:pt>
                <c:pt idx="70">
                  <c:v>100217</c:v>
                </c:pt>
                <c:pt idx="71">
                  <c:v>103503</c:v>
                </c:pt>
                <c:pt idx="72">
                  <c:v>109014</c:v>
                </c:pt>
                <c:pt idx="73">
                  <c:v>114018</c:v>
                </c:pt>
                <c:pt idx="74">
                  <c:v>122960</c:v>
                </c:pt>
                <c:pt idx="75">
                  <c:v>132545</c:v>
                </c:pt>
                <c:pt idx="76">
                  <c:v>141075</c:v>
                </c:pt>
                <c:pt idx="77">
                  <c:v>146341</c:v>
                </c:pt>
                <c:pt idx="78">
                  <c:v>152434</c:v>
                </c:pt>
                <c:pt idx="79">
                  <c:v>158997</c:v>
                </c:pt>
                <c:pt idx="80">
                  <c:v>169106</c:v>
                </c:pt>
                <c:pt idx="81">
                  <c:v>178594</c:v>
                </c:pt>
                <c:pt idx="82">
                  <c:v>190052</c:v>
                </c:pt>
                <c:pt idx="83">
                  <c:v>200111</c:v>
                </c:pt>
                <c:pt idx="84">
                  <c:v>206447</c:v>
                </c:pt>
                <c:pt idx="85">
                  <c:v>213794</c:v>
                </c:pt>
                <c:pt idx="86">
                  <c:v>223783</c:v>
                </c:pt>
                <c:pt idx="87">
                  <c:v>232718</c:v>
                </c:pt>
                <c:pt idx="88">
                  <c:v>244151</c:v>
                </c:pt>
                <c:pt idx="89">
                  <c:v>254511</c:v>
                </c:pt>
                <c:pt idx="90">
                  <c:v>269811</c:v>
                </c:pt>
                <c:pt idx="91">
                  <c:v>282435</c:v>
                </c:pt>
                <c:pt idx="92">
                  <c:v>291629</c:v>
                </c:pt>
                <c:pt idx="93">
                  <c:v>301810</c:v>
                </c:pt>
                <c:pt idx="94">
                  <c:v>315775</c:v>
                </c:pt>
                <c:pt idx="95">
                  <c:v>327241</c:v>
                </c:pt>
                <c:pt idx="96">
                  <c:v>337569</c:v>
                </c:pt>
                <c:pt idx="97">
                  <c:v>350047</c:v>
                </c:pt>
                <c:pt idx="98">
                  <c:v>360394</c:v>
                </c:pt>
                <c:pt idx="99">
                  <c:v>369834</c:v>
                </c:pt>
                <c:pt idx="100">
                  <c:v>379619</c:v>
                </c:pt>
                <c:pt idx="101">
                  <c:v>389868</c:v>
                </c:pt>
                <c:pt idx="102">
                  <c:v>402312</c:v>
                </c:pt>
                <c:pt idx="103">
                  <c:v>414511</c:v>
                </c:pt>
                <c:pt idx="104">
                  <c:v>423855</c:v>
                </c:pt>
                <c:pt idx="105">
                  <c:v>432747</c:v>
                </c:pt>
                <c:pt idx="106">
                  <c:v>441977</c:v>
                </c:pt>
                <c:pt idx="107">
                  <c:v>451423</c:v>
                </c:pt>
                <c:pt idx="108">
                  <c:v>461379</c:v>
                </c:pt>
                <c:pt idx="109">
                  <c:v>470386</c:v>
                </c:pt>
                <c:pt idx="110">
                  <c:v>480028</c:v>
                </c:pt>
                <c:pt idx="111">
                  <c:v>487132</c:v>
                </c:pt>
                <c:pt idx="112">
                  <c:v>491884</c:v>
                </c:pt>
                <c:pt idx="113">
                  <c:v>497330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20F-46F5-BC8E-85357EFAE8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6355544"/>
        <c:axId val="556359152"/>
      </c:scatterChart>
      <c:valAx>
        <c:axId val="5563555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6359152"/>
        <c:crosses val="autoZero"/>
        <c:crossBetween val="midCat"/>
      </c:valAx>
      <c:valAx>
        <c:axId val="556359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63555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plot!$E$1</c:f>
              <c:strCache>
                <c:ptCount val="1"/>
                <c:pt idx="0">
                  <c:v>JH_Deaths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plot!$E$2:$E$7476</c:f>
              <c:numCache>
                <c:formatCode>General</c:formatCode>
                <c:ptCount val="115"/>
                <c:pt idx="0">
                  <c:v>9385</c:v>
                </c:pt>
                <c:pt idx="1">
                  <c:v>10058</c:v>
                </c:pt>
                <c:pt idx="2">
                  <c:v>10842</c:v>
                </c:pt>
                <c:pt idx="3">
                  <c:v>11617</c:v>
                </c:pt>
                <c:pt idx="4">
                  <c:v>14832</c:v>
                </c:pt>
                <c:pt idx="5">
                  <c:v>17131</c:v>
                </c:pt>
                <c:pt idx="6">
                  <c:v>17671</c:v>
                </c:pt>
                <c:pt idx="7">
                  <c:v>18298</c:v>
                </c:pt>
                <c:pt idx="8">
                  <c:v>18611</c:v>
                </c:pt>
                <c:pt idx="9">
                  <c:v>19104</c:v>
                </c:pt>
                <c:pt idx="10">
                  <c:v>19413</c:v>
                </c:pt>
                <c:pt idx="11">
                  <c:v>20973</c:v>
                </c:pt>
                <c:pt idx="12">
                  <c:v>21411</c:v>
                </c:pt>
                <c:pt idx="13">
                  <c:v>22009</c:v>
                </c:pt>
                <c:pt idx="14">
                  <c:v>22269</c:v>
                </c:pt>
                <c:pt idx="15">
                  <c:v>22668</c:v>
                </c:pt>
                <c:pt idx="16">
                  <c:v>22912</c:v>
                </c:pt>
                <c:pt idx="17">
                  <c:v>23477</c:v>
                </c:pt>
                <c:pt idx="18">
                  <c:v>23587</c:v>
                </c:pt>
                <c:pt idx="19">
                  <c:v>24039</c:v>
                </c:pt>
                <c:pt idx="20">
                  <c:v>24198</c:v>
                </c:pt>
                <c:pt idx="21">
                  <c:v>24708</c:v>
                </c:pt>
                <c:pt idx="22">
                  <c:v>24999</c:v>
                </c:pt>
                <c:pt idx="23">
                  <c:v>25124</c:v>
                </c:pt>
                <c:pt idx="24">
                  <c:v>25623</c:v>
                </c:pt>
                <c:pt idx="25">
                  <c:v>26144</c:v>
                </c:pt>
                <c:pt idx="26">
                  <c:v>26243</c:v>
                </c:pt>
                <c:pt idx="27">
                  <c:v>26612</c:v>
                </c:pt>
                <c:pt idx="28">
                  <c:v>26641</c:v>
                </c:pt>
                <c:pt idx="29">
                  <c:v>26988</c:v>
                </c:pt>
                <c:pt idx="30">
                  <c:v>27284</c:v>
                </c:pt>
                <c:pt idx="31">
                  <c:v>27477</c:v>
                </c:pt>
                <c:pt idx="32">
                  <c:v>27641</c:v>
                </c:pt>
                <c:pt idx="33">
                  <c:v>27878</c:v>
                </c:pt>
                <c:pt idx="34">
                  <c:v>28049</c:v>
                </c:pt>
                <c:pt idx="35">
                  <c:v>28232</c:v>
                </c:pt>
                <c:pt idx="36">
                  <c:v>28339</c:v>
                </c:pt>
                <c:pt idx="37">
                  <c:v>28558</c:v>
                </c:pt>
                <c:pt idx="38">
                  <c:v>28636</c:v>
                </c:pt>
                <c:pt idx="39">
                  <c:v>28743</c:v>
                </c:pt>
                <c:pt idx="40">
                  <c:v>28853</c:v>
                </c:pt>
                <c:pt idx="41">
                  <c:v>29031</c:v>
                </c:pt>
                <c:pt idx="42">
                  <c:v>29141</c:v>
                </c:pt>
                <c:pt idx="43">
                  <c:v>29229</c:v>
                </c:pt>
                <c:pt idx="44">
                  <c:v>29302</c:v>
                </c:pt>
                <c:pt idx="45">
                  <c:v>29484</c:v>
                </c:pt>
                <c:pt idx="46">
                  <c:v>29529</c:v>
                </c:pt>
                <c:pt idx="47">
                  <c:v>29646</c:v>
                </c:pt>
                <c:pt idx="48">
                  <c:v>29710</c:v>
                </c:pt>
                <c:pt idx="49">
                  <c:v>29784</c:v>
                </c:pt>
                <c:pt idx="50">
                  <c:v>29917</c:v>
                </c:pt>
                <c:pt idx="51">
                  <c:v>29968</c:v>
                </c:pt>
                <c:pt idx="52">
                  <c:v>30019</c:v>
                </c:pt>
                <c:pt idx="53">
                  <c:v>30174</c:v>
                </c:pt>
                <c:pt idx="54">
                  <c:v>30236</c:v>
                </c:pt>
                <c:pt idx="55">
                  <c:v>30280</c:v>
                </c:pt>
                <c:pt idx="56">
                  <c:v>30374</c:v>
                </c:pt>
                <c:pt idx="57">
                  <c:v>30417</c:v>
                </c:pt>
                <c:pt idx="58">
                  <c:v>30458</c:v>
                </c:pt>
                <c:pt idx="59">
                  <c:v>30542</c:v>
                </c:pt>
                <c:pt idx="60">
                  <c:v>30580</c:v>
                </c:pt>
                <c:pt idx="61">
                  <c:v>30758</c:v>
                </c:pt>
                <c:pt idx="62">
                  <c:v>30795</c:v>
                </c:pt>
                <c:pt idx="63">
                  <c:v>30825</c:v>
                </c:pt>
                <c:pt idx="64">
                  <c:v>30856</c:v>
                </c:pt>
                <c:pt idx="65">
                  <c:v>30909</c:v>
                </c:pt>
                <c:pt idx="66">
                  <c:v>30939</c:v>
                </c:pt>
                <c:pt idx="67">
                  <c:v>30974</c:v>
                </c:pt>
                <c:pt idx="68">
                  <c:v>31015</c:v>
                </c:pt>
                <c:pt idx="69">
                  <c:v>31083</c:v>
                </c:pt>
                <c:pt idx="70">
                  <c:v>31125</c:v>
                </c:pt>
                <c:pt idx="71">
                  <c:v>31176</c:v>
                </c:pt>
                <c:pt idx="72">
                  <c:v>31232</c:v>
                </c:pt>
                <c:pt idx="73">
                  <c:v>31257</c:v>
                </c:pt>
                <c:pt idx="74">
                  <c:v>31301</c:v>
                </c:pt>
                <c:pt idx="75">
                  <c:v>31342</c:v>
                </c:pt>
                <c:pt idx="76">
                  <c:v>31368</c:v>
                </c:pt>
                <c:pt idx="77">
                  <c:v>31397</c:v>
                </c:pt>
                <c:pt idx="78">
                  <c:v>31403</c:v>
                </c:pt>
                <c:pt idx="79">
                  <c:v>32032</c:v>
                </c:pt>
                <c:pt idx="80">
                  <c:v>32043</c:v>
                </c:pt>
                <c:pt idx="81">
                  <c:v>32064</c:v>
                </c:pt>
                <c:pt idx="82">
                  <c:v>32137</c:v>
                </c:pt>
                <c:pt idx="83">
                  <c:v>32157</c:v>
                </c:pt>
                <c:pt idx="84">
                  <c:v>32206</c:v>
                </c:pt>
                <c:pt idx="85">
                  <c:v>32219</c:v>
                </c:pt>
                <c:pt idx="86">
                  <c:v>32243</c:v>
                </c:pt>
                <c:pt idx="87">
                  <c:v>32251</c:v>
                </c:pt>
                <c:pt idx="88">
                  <c:v>32283</c:v>
                </c:pt>
                <c:pt idx="89">
                  <c:v>32331</c:v>
                </c:pt>
                <c:pt idx="90">
                  <c:v>32343</c:v>
                </c:pt>
                <c:pt idx="91">
                  <c:v>32350</c:v>
                </c:pt>
                <c:pt idx="92">
                  <c:v>32395</c:v>
                </c:pt>
                <c:pt idx="93">
                  <c:v>32408</c:v>
                </c:pt>
                <c:pt idx="94">
                  <c:v>32427</c:v>
                </c:pt>
                <c:pt idx="95">
                  <c:v>32446</c:v>
                </c:pt>
                <c:pt idx="96">
                  <c:v>32463</c:v>
                </c:pt>
                <c:pt idx="97">
                  <c:v>32478</c:v>
                </c:pt>
                <c:pt idx="98">
                  <c:v>32495</c:v>
                </c:pt>
                <c:pt idx="99">
                  <c:v>32506</c:v>
                </c:pt>
                <c:pt idx="100">
                  <c:v>32520</c:v>
                </c:pt>
                <c:pt idx="101">
                  <c:v>32558</c:v>
                </c:pt>
                <c:pt idx="102">
                  <c:v>32594</c:v>
                </c:pt>
                <c:pt idx="103">
                  <c:v>32596</c:v>
                </c:pt>
                <c:pt idx="104">
                  <c:v>32608</c:v>
                </c:pt>
                <c:pt idx="105">
                  <c:v>32630</c:v>
                </c:pt>
                <c:pt idx="106">
                  <c:v>32645</c:v>
                </c:pt>
                <c:pt idx="107">
                  <c:v>32653</c:v>
                </c:pt>
                <c:pt idx="108">
                  <c:v>32658</c:v>
                </c:pt>
                <c:pt idx="109">
                  <c:v>32683</c:v>
                </c:pt>
                <c:pt idx="110">
                  <c:v>32689</c:v>
                </c:pt>
                <c:pt idx="111">
                  <c:v>32694</c:v>
                </c:pt>
                <c:pt idx="112">
                  <c:v>32710</c:v>
                </c:pt>
                <c:pt idx="113">
                  <c:v>32719</c:v>
                </c:pt>
                <c:pt idx="114">
                  <c:v>32725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25D-4E2F-B1D6-68092B32EAAC}"/>
            </c:ext>
          </c:extLst>
        </c:ser>
        <c:ser>
          <c:idx val="1"/>
          <c:order val="1"/>
          <c:tx>
            <c:strRef>
              <c:f>plot!$G$1</c:f>
              <c:strCache>
                <c:ptCount val="1"/>
                <c:pt idx="0">
                  <c:v>NT_deaths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plot!$G$2:$G$7476</c:f>
              <c:numCache>
                <c:formatCode>General</c:formatCode>
                <c:ptCount val="115"/>
                <c:pt idx="0">
                  <c:v>12116</c:v>
                </c:pt>
                <c:pt idx="1">
                  <c:v>12998</c:v>
                </c:pt>
                <c:pt idx="2">
                  <c:v>14001</c:v>
                </c:pt>
                <c:pt idx="3">
                  <c:v>14937</c:v>
                </c:pt>
                <c:pt idx="4">
                  <c:v>15669</c:v>
                </c:pt>
                <c:pt idx="5">
                  <c:v>16473</c:v>
                </c:pt>
                <c:pt idx="6">
                  <c:v>17141</c:v>
                </c:pt>
                <c:pt idx="7">
                  <c:v>17793</c:v>
                </c:pt>
                <c:pt idx="8">
                  <c:v>18412</c:v>
                </c:pt>
                <c:pt idx="9">
                  <c:v>19040</c:v>
                </c:pt>
                <c:pt idx="10">
                  <c:v>19647</c:v>
                </c:pt>
                <c:pt idx="11">
                  <c:v>20759</c:v>
                </c:pt>
                <c:pt idx="12">
                  <c:v>21326</c:v>
                </c:pt>
                <c:pt idx="13">
                  <c:v>21804</c:v>
                </c:pt>
                <c:pt idx="14">
                  <c:v>22267</c:v>
                </c:pt>
                <c:pt idx="15">
                  <c:v>22777</c:v>
                </c:pt>
                <c:pt idx="16">
                  <c:v>23287</c:v>
                </c:pt>
                <c:pt idx="17">
                  <c:v>23616</c:v>
                </c:pt>
                <c:pt idx="18">
                  <c:v>23841</c:v>
                </c:pt>
                <c:pt idx="19">
                  <c:v>24035</c:v>
                </c:pt>
                <c:pt idx="20">
                  <c:v>24576</c:v>
                </c:pt>
                <c:pt idx="21">
                  <c:v>24788</c:v>
                </c:pt>
                <c:pt idx="22">
                  <c:v>25028</c:v>
                </c:pt>
                <c:pt idx="23">
                  <c:v>25956</c:v>
                </c:pt>
                <c:pt idx="24">
                  <c:v>26206</c:v>
                </c:pt>
                <c:pt idx="25">
                  <c:v>26358</c:v>
                </c:pt>
                <c:pt idx="26">
                  <c:v>26584</c:v>
                </c:pt>
                <c:pt idx="27">
                  <c:v>26798</c:v>
                </c:pt>
                <c:pt idx="28">
                  <c:v>27003</c:v>
                </c:pt>
                <c:pt idx="29">
                  <c:v>27282</c:v>
                </c:pt>
                <c:pt idx="30">
                  <c:v>27448</c:v>
                </c:pt>
                <c:pt idx="31">
                  <c:v>27617</c:v>
                </c:pt>
                <c:pt idx="32">
                  <c:v>27755</c:v>
                </c:pt>
                <c:pt idx="33">
                  <c:v>27953</c:v>
                </c:pt>
                <c:pt idx="34">
                  <c:v>28168</c:v>
                </c:pt>
                <c:pt idx="35">
                  <c:v>28302</c:v>
                </c:pt>
                <c:pt idx="36">
                  <c:v>28437</c:v>
                </c:pt>
                <c:pt idx="37">
                  <c:v>28540</c:v>
                </c:pt>
                <c:pt idx="38">
                  <c:v>28663</c:v>
                </c:pt>
                <c:pt idx="39">
                  <c:v>28802</c:v>
                </c:pt>
                <c:pt idx="40">
                  <c:v>28900</c:v>
                </c:pt>
                <c:pt idx="41">
                  <c:v>29046</c:v>
                </c:pt>
                <c:pt idx="42">
                  <c:v>29138</c:v>
                </c:pt>
                <c:pt idx="43">
                  <c:v>29241</c:v>
                </c:pt>
                <c:pt idx="44">
                  <c:v>29339</c:v>
                </c:pt>
                <c:pt idx="45">
                  <c:v>29438</c:v>
                </c:pt>
                <c:pt idx="46">
                  <c:v>29535</c:v>
                </c:pt>
                <c:pt idx="47">
                  <c:v>29612</c:v>
                </c:pt>
                <c:pt idx="48">
                  <c:v>29699</c:v>
                </c:pt>
                <c:pt idx="49">
                  <c:v>29766</c:v>
                </c:pt>
                <c:pt idx="50">
                  <c:v>29847</c:v>
                </c:pt>
                <c:pt idx="51">
                  <c:v>29918</c:v>
                </c:pt>
                <c:pt idx="52">
                  <c:v>30011</c:v>
                </c:pt>
                <c:pt idx="53">
                  <c:v>30066</c:v>
                </c:pt>
                <c:pt idx="54">
                  <c:v>30123</c:v>
                </c:pt>
                <c:pt idx="55">
                  <c:v>30183</c:v>
                </c:pt>
                <c:pt idx="56">
                  <c:v>30239</c:v>
                </c:pt>
                <c:pt idx="57">
                  <c:v>30309</c:v>
                </c:pt>
                <c:pt idx="58">
                  <c:v>30376</c:v>
                </c:pt>
                <c:pt idx="59">
                  <c:v>30431</c:v>
                </c:pt>
                <c:pt idx="60">
                  <c:v>30511</c:v>
                </c:pt>
                <c:pt idx="61">
                  <c:v>30565</c:v>
                </c:pt>
                <c:pt idx="62">
                  <c:v>30605</c:v>
                </c:pt>
                <c:pt idx="63">
                  <c:v>30645</c:v>
                </c:pt>
                <c:pt idx="64">
                  <c:v>30683</c:v>
                </c:pt>
                <c:pt idx="65">
                  <c:v>30722</c:v>
                </c:pt>
                <c:pt idx="66">
                  <c:v>30767</c:v>
                </c:pt>
                <c:pt idx="67">
                  <c:v>30816</c:v>
                </c:pt>
                <c:pt idx="68">
                  <c:v>30839</c:v>
                </c:pt>
                <c:pt idx="69">
                  <c:v>30884</c:v>
                </c:pt>
                <c:pt idx="70">
                  <c:v>30934</c:v>
                </c:pt>
                <c:pt idx="71">
                  <c:v>30970</c:v>
                </c:pt>
                <c:pt idx="72">
                  <c:v>31001</c:v>
                </c:pt>
                <c:pt idx="73">
                  <c:v>31029</c:v>
                </c:pt>
                <c:pt idx="74">
                  <c:v>31075</c:v>
                </c:pt>
                <c:pt idx="75">
                  <c:v>31105</c:v>
                </c:pt>
                <c:pt idx="76">
                  <c:v>31137</c:v>
                </c:pt>
                <c:pt idx="77">
                  <c:v>31143</c:v>
                </c:pt>
                <c:pt idx="78">
                  <c:v>31776</c:v>
                </c:pt>
                <c:pt idx="79">
                  <c:v>31791</c:v>
                </c:pt>
                <c:pt idx="80">
                  <c:v>31814</c:v>
                </c:pt>
                <c:pt idx="81">
                  <c:v>31836</c:v>
                </c:pt>
                <c:pt idx="82">
                  <c:v>31860</c:v>
                </c:pt>
                <c:pt idx="83">
                  <c:v>31895</c:v>
                </c:pt>
                <c:pt idx="84">
                  <c:v>31911</c:v>
                </c:pt>
                <c:pt idx="85">
                  <c:v>31934</c:v>
                </c:pt>
                <c:pt idx="86">
                  <c:v>31945</c:v>
                </c:pt>
                <c:pt idx="87">
                  <c:v>31979</c:v>
                </c:pt>
                <c:pt idx="88">
                  <c:v>32004</c:v>
                </c:pt>
                <c:pt idx="89">
                  <c:v>32019</c:v>
                </c:pt>
                <c:pt idx="90">
                  <c:v>32029</c:v>
                </c:pt>
                <c:pt idx="91">
                  <c:v>32075</c:v>
                </c:pt>
                <c:pt idx="92">
                  <c:v>32092</c:v>
                </c:pt>
                <c:pt idx="93">
                  <c:v>32115</c:v>
                </c:pt>
                <c:pt idx="94">
                  <c:v>32133</c:v>
                </c:pt>
                <c:pt idx="95">
                  <c:v>32147</c:v>
                </c:pt>
                <c:pt idx="96">
                  <c:v>32167</c:v>
                </c:pt>
                <c:pt idx="97">
                  <c:v>32187</c:v>
                </c:pt>
                <c:pt idx="98">
                  <c:v>32203</c:v>
                </c:pt>
                <c:pt idx="99">
                  <c:v>32218</c:v>
                </c:pt>
                <c:pt idx="100">
                  <c:v>32228</c:v>
                </c:pt>
                <c:pt idx="101">
                  <c:v>32270</c:v>
                </c:pt>
                <c:pt idx="102">
                  <c:v>32278</c:v>
                </c:pt>
                <c:pt idx="103">
                  <c:v>32295</c:v>
                </c:pt>
                <c:pt idx="104">
                  <c:v>32305</c:v>
                </c:pt>
                <c:pt idx="105">
                  <c:v>32322</c:v>
                </c:pt>
                <c:pt idx="106">
                  <c:v>32333</c:v>
                </c:pt>
                <c:pt idx="107">
                  <c:v>32342</c:v>
                </c:pt>
                <c:pt idx="108">
                  <c:v>32362</c:v>
                </c:pt>
                <c:pt idx="109">
                  <c:v>32372</c:v>
                </c:pt>
                <c:pt idx="110">
                  <c:v>32390</c:v>
                </c:pt>
                <c:pt idx="111">
                  <c:v>32401</c:v>
                </c:pt>
                <c:pt idx="112">
                  <c:v>32413</c:v>
                </c:pt>
                <c:pt idx="113">
                  <c:v>32422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25D-4E2F-B1D6-68092B32EAAC}"/>
            </c:ext>
          </c:extLst>
        </c:ser>
        <c:ser>
          <c:idx val="2"/>
          <c:order val="2"/>
          <c:tx>
            <c:strRef>
              <c:f>plot!$I$1</c:f>
              <c:strCache>
                <c:ptCount val="1"/>
                <c:pt idx="0">
                  <c:v>T_death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plot!$I$2:$I$7476</c:f>
              <c:numCache>
                <c:formatCode>General</c:formatCode>
                <c:ptCount val="115"/>
                <c:pt idx="0">
                  <c:v>9385</c:v>
                </c:pt>
                <c:pt idx="1">
                  <c:v>10056</c:v>
                </c:pt>
                <c:pt idx="2">
                  <c:v>10834</c:v>
                </c:pt>
                <c:pt idx="3">
                  <c:v>11586</c:v>
                </c:pt>
                <c:pt idx="4">
                  <c:v>12192</c:v>
                </c:pt>
                <c:pt idx="5">
                  <c:v>12822</c:v>
                </c:pt>
                <c:pt idx="6">
                  <c:v>13362</c:v>
                </c:pt>
                <c:pt idx="7">
                  <c:v>13869</c:v>
                </c:pt>
                <c:pt idx="8">
                  <c:v>14347</c:v>
                </c:pt>
                <c:pt idx="9">
                  <c:v>14828</c:v>
                </c:pt>
                <c:pt idx="10">
                  <c:v>15302</c:v>
                </c:pt>
                <c:pt idx="11">
                  <c:v>16162</c:v>
                </c:pt>
                <c:pt idx="12">
                  <c:v>16599</c:v>
                </c:pt>
                <c:pt idx="13">
                  <c:v>16966</c:v>
                </c:pt>
                <c:pt idx="14">
                  <c:v>17303</c:v>
                </c:pt>
                <c:pt idx="15">
                  <c:v>17638</c:v>
                </c:pt>
                <c:pt idx="16">
                  <c:v>18015</c:v>
                </c:pt>
                <c:pt idx="17">
                  <c:v>18321</c:v>
                </c:pt>
                <c:pt idx="18">
                  <c:v>18610</c:v>
                </c:pt>
                <c:pt idx="19">
                  <c:v>18909</c:v>
                </c:pt>
                <c:pt idx="20">
                  <c:v>19189</c:v>
                </c:pt>
                <c:pt idx="21">
                  <c:v>19415</c:v>
                </c:pt>
                <c:pt idx="22">
                  <c:v>19645</c:v>
                </c:pt>
                <c:pt idx="23">
                  <c:v>19877</c:v>
                </c:pt>
                <c:pt idx="24">
                  <c:v>20828</c:v>
                </c:pt>
                <c:pt idx="25">
                  <c:v>21045</c:v>
                </c:pt>
                <c:pt idx="26">
                  <c:v>21271</c:v>
                </c:pt>
                <c:pt idx="27">
                  <c:v>21478</c:v>
                </c:pt>
                <c:pt idx="28">
                  <c:v>21640</c:v>
                </c:pt>
                <c:pt idx="29">
                  <c:v>21845</c:v>
                </c:pt>
                <c:pt idx="30">
                  <c:v>22013</c:v>
                </c:pt>
                <c:pt idx="31">
                  <c:v>22170</c:v>
                </c:pt>
                <c:pt idx="32">
                  <c:v>22304</c:v>
                </c:pt>
                <c:pt idx="33">
                  <c:v>22478</c:v>
                </c:pt>
                <c:pt idx="34">
                  <c:v>22619</c:v>
                </c:pt>
                <c:pt idx="35">
                  <c:v>22729</c:v>
                </c:pt>
                <c:pt idx="36">
                  <c:v>22843</c:v>
                </c:pt>
                <c:pt idx="37">
                  <c:v>22976</c:v>
                </c:pt>
                <c:pt idx="38">
                  <c:v>23083</c:v>
                </c:pt>
                <c:pt idx="39">
                  <c:v>23195</c:v>
                </c:pt>
                <c:pt idx="40">
                  <c:v>23282</c:v>
                </c:pt>
                <c:pt idx="41">
                  <c:v>23391</c:v>
                </c:pt>
                <c:pt idx="42">
                  <c:v>23488</c:v>
                </c:pt>
                <c:pt idx="43">
                  <c:v>23564</c:v>
                </c:pt>
                <c:pt idx="44">
                  <c:v>23643</c:v>
                </c:pt>
                <c:pt idx="45">
                  <c:v>23722</c:v>
                </c:pt>
                <c:pt idx="46">
                  <c:v>23780</c:v>
                </c:pt>
                <c:pt idx="47">
                  <c:v>23848</c:v>
                </c:pt>
                <c:pt idx="48">
                  <c:v>23905</c:v>
                </c:pt>
                <c:pt idx="49">
                  <c:v>23959</c:v>
                </c:pt>
                <c:pt idx="50">
                  <c:v>24023</c:v>
                </c:pt>
                <c:pt idx="51">
                  <c:v>24079</c:v>
                </c:pt>
                <c:pt idx="52">
                  <c:v>24133</c:v>
                </c:pt>
                <c:pt idx="53">
                  <c:v>24175</c:v>
                </c:pt>
                <c:pt idx="54">
                  <c:v>24212</c:v>
                </c:pt>
                <c:pt idx="55">
                  <c:v>24259</c:v>
                </c:pt>
                <c:pt idx="56">
                  <c:v>24299</c:v>
                </c:pt>
                <c:pt idx="57">
                  <c:v>24348</c:v>
                </c:pt>
                <c:pt idx="58">
                  <c:v>24404</c:v>
                </c:pt>
                <c:pt idx="59">
                  <c:v>24442</c:v>
                </c:pt>
                <c:pt idx="60">
                  <c:v>24495</c:v>
                </c:pt>
                <c:pt idx="61">
                  <c:v>24527</c:v>
                </c:pt>
                <c:pt idx="62">
                  <c:v>24551</c:v>
                </c:pt>
                <c:pt idx="63">
                  <c:v>24579</c:v>
                </c:pt>
                <c:pt idx="64">
                  <c:v>24608</c:v>
                </c:pt>
                <c:pt idx="65">
                  <c:v>24629</c:v>
                </c:pt>
                <c:pt idx="66">
                  <c:v>24661</c:v>
                </c:pt>
                <c:pt idx="67">
                  <c:v>24686</c:v>
                </c:pt>
                <c:pt idx="68">
                  <c:v>24710</c:v>
                </c:pt>
                <c:pt idx="69">
                  <c:v>24725</c:v>
                </c:pt>
                <c:pt idx="70">
                  <c:v>24739</c:v>
                </c:pt>
                <c:pt idx="71">
                  <c:v>24766</c:v>
                </c:pt>
                <c:pt idx="72">
                  <c:v>24782</c:v>
                </c:pt>
                <c:pt idx="73">
                  <c:v>24800</c:v>
                </c:pt>
                <c:pt idx="74">
                  <c:v>24814</c:v>
                </c:pt>
                <c:pt idx="75">
                  <c:v>24830</c:v>
                </c:pt>
                <c:pt idx="76">
                  <c:v>24835</c:v>
                </c:pt>
                <c:pt idx="77">
                  <c:v>24842</c:v>
                </c:pt>
                <c:pt idx="78">
                  <c:v>24855</c:v>
                </c:pt>
                <c:pt idx="79">
                  <c:v>24866</c:v>
                </c:pt>
                <c:pt idx="80">
                  <c:v>24877</c:v>
                </c:pt>
                <c:pt idx="81">
                  <c:v>24885</c:v>
                </c:pt>
                <c:pt idx="82">
                  <c:v>24896</c:v>
                </c:pt>
                <c:pt idx="83">
                  <c:v>24904</c:v>
                </c:pt>
                <c:pt idx="84">
                  <c:v>24913</c:v>
                </c:pt>
                <c:pt idx="85">
                  <c:v>24924</c:v>
                </c:pt>
                <c:pt idx="86">
                  <c:v>24944</c:v>
                </c:pt>
                <c:pt idx="87">
                  <c:v>24959</c:v>
                </c:pt>
                <c:pt idx="88">
                  <c:v>24968</c:v>
                </c:pt>
                <c:pt idx="89">
                  <c:v>24974</c:v>
                </c:pt>
                <c:pt idx="90">
                  <c:v>24979</c:v>
                </c:pt>
                <c:pt idx="91">
                  <c:v>24989</c:v>
                </c:pt>
                <c:pt idx="92">
                  <c:v>24994</c:v>
                </c:pt>
                <c:pt idx="93">
                  <c:v>25003</c:v>
                </c:pt>
                <c:pt idx="94">
                  <c:v>25014</c:v>
                </c:pt>
                <c:pt idx="95">
                  <c:v>25024</c:v>
                </c:pt>
                <c:pt idx="96">
                  <c:v>25035</c:v>
                </c:pt>
                <c:pt idx="97">
                  <c:v>25048</c:v>
                </c:pt>
                <c:pt idx="98">
                  <c:v>25056</c:v>
                </c:pt>
                <c:pt idx="99">
                  <c:v>25058</c:v>
                </c:pt>
                <c:pt idx="100">
                  <c:v>25068</c:v>
                </c:pt>
                <c:pt idx="101">
                  <c:v>25081</c:v>
                </c:pt>
                <c:pt idx="102">
                  <c:v>25090</c:v>
                </c:pt>
                <c:pt idx="103">
                  <c:v>25103</c:v>
                </c:pt>
                <c:pt idx="104">
                  <c:v>25106</c:v>
                </c:pt>
                <c:pt idx="105">
                  <c:v>25117</c:v>
                </c:pt>
                <c:pt idx="106">
                  <c:v>25126</c:v>
                </c:pt>
                <c:pt idx="107">
                  <c:v>25132</c:v>
                </c:pt>
                <c:pt idx="108">
                  <c:v>25145</c:v>
                </c:pt>
                <c:pt idx="109">
                  <c:v>25150</c:v>
                </c:pt>
                <c:pt idx="110">
                  <c:v>25164</c:v>
                </c:pt>
                <c:pt idx="111">
                  <c:v>25170</c:v>
                </c:pt>
                <c:pt idx="112">
                  <c:v>25172</c:v>
                </c:pt>
                <c:pt idx="113">
                  <c:v>25175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25D-4E2F-B1D6-68092B32EA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95208504"/>
        <c:axId val="595202600"/>
      </c:scatterChart>
      <c:valAx>
        <c:axId val="5952085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5202600"/>
        <c:crosses val="autoZero"/>
        <c:crossBetween val="midCat"/>
      </c:valAx>
      <c:valAx>
        <c:axId val="595202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52085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T: Arizona: positive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T_plots!$D$1</c:f>
              <c:strCache>
                <c:ptCount val="1"/>
                <c:pt idx="0">
                  <c:v>positive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T_plots!$B$2:$B$8530</c:f>
              <c:numCache>
                <c:formatCode>m/d/yyyy</c:formatCode>
                <c:ptCount val="154"/>
                <c:pt idx="0">
                  <c:v>43900</c:v>
                </c:pt>
                <c:pt idx="1">
                  <c:v>43901</c:v>
                </c:pt>
                <c:pt idx="2">
                  <c:v>43902</c:v>
                </c:pt>
                <c:pt idx="3">
                  <c:v>43903</c:v>
                </c:pt>
                <c:pt idx="4">
                  <c:v>43904</c:v>
                </c:pt>
                <c:pt idx="5">
                  <c:v>43905</c:v>
                </c:pt>
                <c:pt idx="6">
                  <c:v>43906</c:v>
                </c:pt>
                <c:pt idx="7">
                  <c:v>43907</c:v>
                </c:pt>
                <c:pt idx="8">
                  <c:v>43908</c:v>
                </c:pt>
                <c:pt idx="9">
                  <c:v>43909</c:v>
                </c:pt>
                <c:pt idx="10">
                  <c:v>43910</c:v>
                </c:pt>
                <c:pt idx="11">
                  <c:v>43911</c:v>
                </c:pt>
                <c:pt idx="12">
                  <c:v>43912</c:v>
                </c:pt>
                <c:pt idx="13">
                  <c:v>43913</c:v>
                </c:pt>
                <c:pt idx="14">
                  <c:v>43914</c:v>
                </c:pt>
                <c:pt idx="15">
                  <c:v>43915</c:v>
                </c:pt>
                <c:pt idx="16">
                  <c:v>43916</c:v>
                </c:pt>
                <c:pt idx="17">
                  <c:v>43917</c:v>
                </c:pt>
                <c:pt idx="18">
                  <c:v>43918</c:v>
                </c:pt>
                <c:pt idx="19">
                  <c:v>43919</c:v>
                </c:pt>
                <c:pt idx="20">
                  <c:v>43920</c:v>
                </c:pt>
                <c:pt idx="21">
                  <c:v>43921</c:v>
                </c:pt>
                <c:pt idx="22">
                  <c:v>43894</c:v>
                </c:pt>
                <c:pt idx="23">
                  <c:v>43895</c:v>
                </c:pt>
                <c:pt idx="24">
                  <c:v>43896</c:v>
                </c:pt>
                <c:pt idx="25">
                  <c:v>43897</c:v>
                </c:pt>
                <c:pt idx="26">
                  <c:v>43898</c:v>
                </c:pt>
                <c:pt idx="27">
                  <c:v>43899</c:v>
                </c:pt>
                <c:pt idx="28">
                  <c:v>43922</c:v>
                </c:pt>
                <c:pt idx="29">
                  <c:v>43931</c:v>
                </c:pt>
                <c:pt idx="30">
                  <c:v>43932</c:v>
                </c:pt>
                <c:pt idx="31">
                  <c:v>43933</c:v>
                </c:pt>
                <c:pt idx="32">
                  <c:v>43934</c:v>
                </c:pt>
                <c:pt idx="33">
                  <c:v>43935</c:v>
                </c:pt>
                <c:pt idx="34">
                  <c:v>43936</c:v>
                </c:pt>
                <c:pt idx="35">
                  <c:v>43937</c:v>
                </c:pt>
                <c:pt idx="36">
                  <c:v>43938</c:v>
                </c:pt>
                <c:pt idx="37">
                  <c:v>43939</c:v>
                </c:pt>
                <c:pt idx="38">
                  <c:v>43940</c:v>
                </c:pt>
                <c:pt idx="39">
                  <c:v>43923</c:v>
                </c:pt>
                <c:pt idx="40">
                  <c:v>43941</c:v>
                </c:pt>
                <c:pt idx="41">
                  <c:v>43942</c:v>
                </c:pt>
                <c:pt idx="42">
                  <c:v>43943</c:v>
                </c:pt>
                <c:pt idx="43">
                  <c:v>43944</c:v>
                </c:pt>
                <c:pt idx="44">
                  <c:v>43945</c:v>
                </c:pt>
                <c:pt idx="45">
                  <c:v>43946</c:v>
                </c:pt>
                <c:pt idx="46">
                  <c:v>43947</c:v>
                </c:pt>
                <c:pt idx="47">
                  <c:v>43948</c:v>
                </c:pt>
                <c:pt idx="48">
                  <c:v>43949</c:v>
                </c:pt>
                <c:pt idx="49">
                  <c:v>43950</c:v>
                </c:pt>
                <c:pt idx="50">
                  <c:v>43924</c:v>
                </c:pt>
                <c:pt idx="51">
                  <c:v>43951</c:v>
                </c:pt>
                <c:pt idx="52">
                  <c:v>43925</c:v>
                </c:pt>
                <c:pt idx="53">
                  <c:v>43926</c:v>
                </c:pt>
                <c:pt idx="54">
                  <c:v>43927</c:v>
                </c:pt>
                <c:pt idx="55">
                  <c:v>43928</c:v>
                </c:pt>
                <c:pt idx="56">
                  <c:v>43929</c:v>
                </c:pt>
                <c:pt idx="57">
                  <c:v>43930</c:v>
                </c:pt>
                <c:pt idx="58">
                  <c:v>43952</c:v>
                </c:pt>
                <c:pt idx="59">
                  <c:v>43961</c:v>
                </c:pt>
                <c:pt idx="60">
                  <c:v>43962</c:v>
                </c:pt>
                <c:pt idx="61">
                  <c:v>43963</c:v>
                </c:pt>
                <c:pt idx="62">
                  <c:v>43964</c:v>
                </c:pt>
                <c:pt idx="63">
                  <c:v>43965</c:v>
                </c:pt>
                <c:pt idx="64">
                  <c:v>43966</c:v>
                </c:pt>
                <c:pt idx="65">
                  <c:v>43967</c:v>
                </c:pt>
                <c:pt idx="66">
                  <c:v>43968</c:v>
                </c:pt>
                <c:pt idx="67">
                  <c:v>43969</c:v>
                </c:pt>
                <c:pt idx="68">
                  <c:v>43970</c:v>
                </c:pt>
                <c:pt idx="69">
                  <c:v>43953</c:v>
                </c:pt>
                <c:pt idx="70">
                  <c:v>43971</c:v>
                </c:pt>
                <c:pt idx="71">
                  <c:v>43972</c:v>
                </c:pt>
                <c:pt idx="72">
                  <c:v>43973</c:v>
                </c:pt>
                <c:pt idx="73">
                  <c:v>43974</c:v>
                </c:pt>
                <c:pt idx="74">
                  <c:v>43975</c:v>
                </c:pt>
                <c:pt idx="75">
                  <c:v>43976</c:v>
                </c:pt>
                <c:pt idx="76">
                  <c:v>43977</c:v>
                </c:pt>
                <c:pt idx="77">
                  <c:v>43978</c:v>
                </c:pt>
                <c:pt idx="78">
                  <c:v>43979</c:v>
                </c:pt>
                <c:pt idx="79">
                  <c:v>43980</c:v>
                </c:pt>
                <c:pt idx="80">
                  <c:v>43954</c:v>
                </c:pt>
                <c:pt idx="81">
                  <c:v>43981</c:v>
                </c:pt>
                <c:pt idx="82">
                  <c:v>43982</c:v>
                </c:pt>
                <c:pt idx="83">
                  <c:v>43955</c:v>
                </c:pt>
                <c:pt idx="84">
                  <c:v>43956</c:v>
                </c:pt>
                <c:pt idx="85">
                  <c:v>43957</c:v>
                </c:pt>
                <c:pt idx="86">
                  <c:v>43958</c:v>
                </c:pt>
                <c:pt idx="87">
                  <c:v>43959</c:v>
                </c:pt>
                <c:pt idx="88">
                  <c:v>43960</c:v>
                </c:pt>
                <c:pt idx="89">
                  <c:v>43983</c:v>
                </c:pt>
                <c:pt idx="90">
                  <c:v>43992</c:v>
                </c:pt>
                <c:pt idx="91">
                  <c:v>43993</c:v>
                </c:pt>
                <c:pt idx="92">
                  <c:v>43994</c:v>
                </c:pt>
                <c:pt idx="93">
                  <c:v>43995</c:v>
                </c:pt>
                <c:pt idx="94">
                  <c:v>43996</c:v>
                </c:pt>
                <c:pt idx="95">
                  <c:v>43997</c:v>
                </c:pt>
                <c:pt idx="96">
                  <c:v>43998</c:v>
                </c:pt>
                <c:pt idx="97">
                  <c:v>43999</c:v>
                </c:pt>
                <c:pt idx="98">
                  <c:v>44000</c:v>
                </c:pt>
                <c:pt idx="99">
                  <c:v>44001</c:v>
                </c:pt>
                <c:pt idx="100">
                  <c:v>43984</c:v>
                </c:pt>
                <c:pt idx="101">
                  <c:v>44002</c:v>
                </c:pt>
                <c:pt idx="102">
                  <c:v>44003</c:v>
                </c:pt>
                <c:pt idx="103">
                  <c:v>44004</c:v>
                </c:pt>
                <c:pt idx="104">
                  <c:v>44005</c:v>
                </c:pt>
                <c:pt idx="105">
                  <c:v>44006</c:v>
                </c:pt>
                <c:pt idx="106">
                  <c:v>44007</c:v>
                </c:pt>
                <c:pt idx="107">
                  <c:v>44008</c:v>
                </c:pt>
                <c:pt idx="108">
                  <c:v>44009</c:v>
                </c:pt>
                <c:pt idx="109">
                  <c:v>44010</c:v>
                </c:pt>
                <c:pt idx="110">
                  <c:v>44011</c:v>
                </c:pt>
                <c:pt idx="111">
                  <c:v>43985</c:v>
                </c:pt>
                <c:pt idx="112">
                  <c:v>44012</c:v>
                </c:pt>
                <c:pt idx="113">
                  <c:v>43986</c:v>
                </c:pt>
                <c:pt idx="114">
                  <c:v>43987</c:v>
                </c:pt>
                <c:pt idx="115">
                  <c:v>43988</c:v>
                </c:pt>
                <c:pt idx="116">
                  <c:v>43989</c:v>
                </c:pt>
                <c:pt idx="117">
                  <c:v>43990</c:v>
                </c:pt>
                <c:pt idx="118">
                  <c:v>43991</c:v>
                </c:pt>
                <c:pt idx="119">
                  <c:v>44013</c:v>
                </c:pt>
                <c:pt idx="120">
                  <c:v>44022</c:v>
                </c:pt>
                <c:pt idx="121">
                  <c:v>44023</c:v>
                </c:pt>
                <c:pt idx="122">
                  <c:v>44024</c:v>
                </c:pt>
                <c:pt idx="123">
                  <c:v>44025</c:v>
                </c:pt>
                <c:pt idx="124">
                  <c:v>44026</c:v>
                </c:pt>
                <c:pt idx="125">
                  <c:v>44027</c:v>
                </c:pt>
                <c:pt idx="126">
                  <c:v>44028</c:v>
                </c:pt>
                <c:pt idx="127">
                  <c:v>44029</c:v>
                </c:pt>
                <c:pt idx="128">
                  <c:v>44030</c:v>
                </c:pt>
                <c:pt idx="129">
                  <c:v>44031</c:v>
                </c:pt>
                <c:pt idx="130">
                  <c:v>44014</c:v>
                </c:pt>
                <c:pt idx="131">
                  <c:v>44032</c:v>
                </c:pt>
                <c:pt idx="132">
                  <c:v>44033</c:v>
                </c:pt>
                <c:pt idx="133">
                  <c:v>44034</c:v>
                </c:pt>
                <c:pt idx="134">
                  <c:v>44035</c:v>
                </c:pt>
                <c:pt idx="135">
                  <c:v>44036</c:v>
                </c:pt>
                <c:pt idx="136">
                  <c:v>44037</c:v>
                </c:pt>
                <c:pt idx="137">
                  <c:v>44038</c:v>
                </c:pt>
                <c:pt idx="138">
                  <c:v>44039</c:v>
                </c:pt>
                <c:pt idx="139">
                  <c:v>44040</c:v>
                </c:pt>
                <c:pt idx="140">
                  <c:v>44041</c:v>
                </c:pt>
                <c:pt idx="141">
                  <c:v>44015</c:v>
                </c:pt>
                <c:pt idx="142">
                  <c:v>44042</c:v>
                </c:pt>
                <c:pt idx="143">
                  <c:v>44043</c:v>
                </c:pt>
                <c:pt idx="144">
                  <c:v>44016</c:v>
                </c:pt>
                <c:pt idx="145">
                  <c:v>44017</c:v>
                </c:pt>
                <c:pt idx="146">
                  <c:v>44018</c:v>
                </c:pt>
                <c:pt idx="147">
                  <c:v>44019</c:v>
                </c:pt>
                <c:pt idx="148">
                  <c:v>44020</c:v>
                </c:pt>
                <c:pt idx="149">
                  <c:v>44021</c:v>
                </c:pt>
                <c:pt idx="150">
                  <c:v>44044</c:v>
                </c:pt>
                <c:pt idx="151">
                  <c:v>44045</c:v>
                </c:pt>
                <c:pt idx="152">
                  <c:v>44046</c:v>
                </c:pt>
                <c:pt idx="153">
                  <c:v>44047</c:v>
                </c:pt>
              </c:numCache>
            </c:numRef>
          </c:xVal>
          <c:yVal>
            <c:numRef>
              <c:f>T_plots!$D$2:$D$8530</c:f>
              <c:numCache>
                <c:formatCode>General</c:formatCode>
                <c:ptCount val="154"/>
                <c:pt idx="0">
                  <c:v>173</c:v>
                </c:pt>
                <c:pt idx="1">
                  <c:v>216</c:v>
                </c:pt>
                <c:pt idx="2">
                  <c:v>216</c:v>
                </c:pt>
                <c:pt idx="3">
                  <c:v>421</c:v>
                </c:pt>
                <c:pt idx="4">
                  <c:v>524</c:v>
                </c:pt>
                <c:pt idx="5">
                  <c:v>729</c:v>
                </c:pt>
                <c:pt idx="6">
                  <c:v>950</c:v>
                </c:pt>
                <c:pt idx="7">
                  <c:v>1700</c:v>
                </c:pt>
                <c:pt idx="8">
                  <c:v>2382</c:v>
                </c:pt>
                <c:pt idx="9">
                  <c:v>4152</c:v>
                </c:pt>
                <c:pt idx="10">
                  <c:v>7102</c:v>
                </c:pt>
                <c:pt idx="11">
                  <c:v>10356</c:v>
                </c:pt>
                <c:pt idx="12">
                  <c:v>15168</c:v>
                </c:pt>
                <c:pt idx="13">
                  <c:v>20875</c:v>
                </c:pt>
                <c:pt idx="14">
                  <c:v>25665</c:v>
                </c:pt>
                <c:pt idx="15">
                  <c:v>30811</c:v>
                </c:pt>
                <c:pt idx="16">
                  <c:v>37258</c:v>
                </c:pt>
                <c:pt idx="17">
                  <c:v>44635</c:v>
                </c:pt>
                <c:pt idx="18">
                  <c:v>52318</c:v>
                </c:pt>
                <c:pt idx="19">
                  <c:v>59513</c:v>
                </c:pt>
                <c:pt idx="20">
                  <c:v>66497</c:v>
                </c:pt>
                <c:pt idx="21">
                  <c:v>75795</c:v>
                </c:pt>
                <c:pt idx="22">
                  <c:v>6</c:v>
                </c:pt>
                <c:pt idx="23">
                  <c:v>22</c:v>
                </c:pt>
                <c:pt idx="24">
                  <c:v>33</c:v>
                </c:pt>
                <c:pt idx="25">
                  <c:v>76</c:v>
                </c:pt>
                <c:pt idx="26">
                  <c:v>105</c:v>
                </c:pt>
                <c:pt idx="27">
                  <c:v>142</c:v>
                </c:pt>
                <c:pt idx="28">
                  <c:v>83712</c:v>
                </c:pt>
                <c:pt idx="29">
                  <c:v>170512</c:v>
                </c:pt>
                <c:pt idx="30">
                  <c:v>180458</c:v>
                </c:pt>
                <c:pt idx="31">
                  <c:v>188694</c:v>
                </c:pt>
                <c:pt idx="32">
                  <c:v>195031</c:v>
                </c:pt>
                <c:pt idx="33">
                  <c:v>202208</c:v>
                </c:pt>
                <c:pt idx="34">
                  <c:v>213779</c:v>
                </c:pt>
                <c:pt idx="35">
                  <c:v>222284</c:v>
                </c:pt>
                <c:pt idx="36">
                  <c:v>229642</c:v>
                </c:pt>
                <c:pt idx="37">
                  <c:v>236732</c:v>
                </c:pt>
                <c:pt idx="38">
                  <c:v>242786</c:v>
                </c:pt>
                <c:pt idx="39">
                  <c:v>92381</c:v>
                </c:pt>
                <c:pt idx="40">
                  <c:v>247512</c:v>
                </c:pt>
                <c:pt idx="41">
                  <c:v>251690</c:v>
                </c:pt>
                <c:pt idx="42">
                  <c:v>257216</c:v>
                </c:pt>
                <c:pt idx="43">
                  <c:v>263460</c:v>
                </c:pt>
                <c:pt idx="44">
                  <c:v>271590</c:v>
                </c:pt>
                <c:pt idx="45">
                  <c:v>282143</c:v>
                </c:pt>
                <c:pt idx="46">
                  <c:v>288045</c:v>
                </c:pt>
                <c:pt idx="47">
                  <c:v>291996</c:v>
                </c:pt>
                <c:pt idx="48">
                  <c:v>295106</c:v>
                </c:pt>
                <c:pt idx="49">
                  <c:v>299691</c:v>
                </c:pt>
                <c:pt idx="50">
                  <c:v>102863</c:v>
                </c:pt>
                <c:pt idx="51">
                  <c:v>304372</c:v>
                </c:pt>
                <c:pt idx="52">
                  <c:v>113704</c:v>
                </c:pt>
                <c:pt idx="53">
                  <c:v>122031</c:v>
                </c:pt>
                <c:pt idx="54">
                  <c:v>130689</c:v>
                </c:pt>
                <c:pt idx="55">
                  <c:v>138863</c:v>
                </c:pt>
                <c:pt idx="56">
                  <c:v>149316</c:v>
                </c:pt>
                <c:pt idx="57">
                  <c:v>159937</c:v>
                </c:pt>
                <c:pt idx="58">
                  <c:v>308314</c:v>
                </c:pt>
                <c:pt idx="59">
                  <c:v>335395</c:v>
                </c:pt>
                <c:pt idx="60">
                  <c:v>337055</c:v>
                </c:pt>
                <c:pt idx="61">
                  <c:v>338485</c:v>
                </c:pt>
                <c:pt idx="62">
                  <c:v>340661</c:v>
                </c:pt>
                <c:pt idx="63">
                  <c:v>343051</c:v>
                </c:pt>
                <c:pt idx="64">
                  <c:v>345813</c:v>
                </c:pt>
                <c:pt idx="65">
                  <c:v>348232</c:v>
                </c:pt>
                <c:pt idx="66">
                  <c:v>350121</c:v>
                </c:pt>
                <c:pt idx="67">
                  <c:v>351371</c:v>
                </c:pt>
                <c:pt idx="68">
                  <c:v>352845</c:v>
                </c:pt>
                <c:pt idx="69">
                  <c:v>312977</c:v>
                </c:pt>
                <c:pt idx="70">
                  <c:v>354370</c:v>
                </c:pt>
                <c:pt idx="71">
                  <c:v>356458</c:v>
                </c:pt>
                <c:pt idx="72">
                  <c:v>358154</c:v>
                </c:pt>
                <c:pt idx="73">
                  <c:v>359926</c:v>
                </c:pt>
                <c:pt idx="74">
                  <c:v>361515</c:v>
                </c:pt>
                <c:pt idx="75">
                  <c:v>362764</c:v>
                </c:pt>
                <c:pt idx="76">
                  <c:v>363836</c:v>
                </c:pt>
                <c:pt idx="77">
                  <c:v>364965</c:v>
                </c:pt>
                <c:pt idx="78">
                  <c:v>366733</c:v>
                </c:pt>
                <c:pt idx="79">
                  <c:v>368284</c:v>
                </c:pt>
                <c:pt idx="80">
                  <c:v>316415</c:v>
                </c:pt>
                <c:pt idx="81">
                  <c:v>369660</c:v>
                </c:pt>
                <c:pt idx="82">
                  <c:v>370770</c:v>
                </c:pt>
                <c:pt idx="83">
                  <c:v>318953</c:v>
                </c:pt>
                <c:pt idx="84">
                  <c:v>321192</c:v>
                </c:pt>
                <c:pt idx="85">
                  <c:v>323978</c:v>
                </c:pt>
                <c:pt idx="86">
                  <c:v>327649</c:v>
                </c:pt>
                <c:pt idx="87">
                  <c:v>330407</c:v>
                </c:pt>
                <c:pt idx="88">
                  <c:v>333122</c:v>
                </c:pt>
                <c:pt idx="89">
                  <c:v>371711</c:v>
                </c:pt>
                <c:pt idx="90">
                  <c:v>380156</c:v>
                </c:pt>
                <c:pt idx="91">
                  <c:v>380892</c:v>
                </c:pt>
                <c:pt idx="92">
                  <c:v>381714</c:v>
                </c:pt>
                <c:pt idx="93">
                  <c:v>382630</c:v>
                </c:pt>
                <c:pt idx="94">
                  <c:v>383324</c:v>
                </c:pt>
                <c:pt idx="95">
                  <c:v>383944</c:v>
                </c:pt>
                <c:pt idx="96">
                  <c:v>384575</c:v>
                </c:pt>
                <c:pt idx="97">
                  <c:v>385142</c:v>
                </c:pt>
                <c:pt idx="98">
                  <c:v>385760</c:v>
                </c:pt>
                <c:pt idx="99">
                  <c:v>386556</c:v>
                </c:pt>
                <c:pt idx="100">
                  <c:v>373040</c:v>
                </c:pt>
                <c:pt idx="101">
                  <c:v>387272</c:v>
                </c:pt>
                <c:pt idx="102">
                  <c:v>387936</c:v>
                </c:pt>
                <c:pt idx="103">
                  <c:v>388488</c:v>
                </c:pt>
                <c:pt idx="104">
                  <c:v>389085</c:v>
                </c:pt>
                <c:pt idx="105">
                  <c:v>389666</c:v>
                </c:pt>
                <c:pt idx="106">
                  <c:v>390415</c:v>
                </c:pt>
                <c:pt idx="107">
                  <c:v>391220</c:v>
                </c:pt>
                <c:pt idx="108">
                  <c:v>391923</c:v>
                </c:pt>
                <c:pt idx="109">
                  <c:v>392539</c:v>
                </c:pt>
                <c:pt idx="110">
                  <c:v>392930</c:v>
                </c:pt>
                <c:pt idx="111">
                  <c:v>374085</c:v>
                </c:pt>
                <c:pt idx="112">
                  <c:v>393454</c:v>
                </c:pt>
                <c:pt idx="113">
                  <c:v>375133</c:v>
                </c:pt>
                <c:pt idx="114">
                  <c:v>376208</c:v>
                </c:pt>
                <c:pt idx="115">
                  <c:v>377316</c:v>
                </c:pt>
                <c:pt idx="116">
                  <c:v>378097</c:v>
                </c:pt>
                <c:pt idx="117">
                  <c:v>378799</c:v>
                </c:pt>
                <c:pt idx="118">
                  <c:v>379482</c:v>
                </c:pt>
                <c:pt idx="119">
                  <c:v>394079</c:v>
                </c:pt>
                <c:pt idx="120">
                  <c:v>400299</c:v>
                </c:pt>
                <c:pt idx="121">
                  <c:v>401029</c:v>
                </c:pt>
                <c:pt idx="122">
                  <c:v>401706</c:v>
                </c:pt>
                <c:pt idx="123">
                  <c:v>402263</c:v>
                </c:pt>
                <c:pt idx="124">
                  <c:v>403175</c:v>
                </c:pt>
                <c:pt idx="125">
                  <c:v>404006</c:v>
                </c:pt>
                <c:pt idx="126">
                  <c:v>404775</c:v>
                </c:pt>
                <c:pt idx="127">
                  <c:v>405551</c:v>
                </c:pt>
                <c:pt idx="128">
                  <c:v>406305</c:v>
                </c:pt>
                <c:pt idx="129">
                  <c:v>406807</c:v>
                </c:pt>
                <c:pt idx="130">
                  <c:v>394954</c:v>
                </c:pt>
                <c:pt idx="131">
                  <c:v>407326</c:v>
                </c:pt>
                <c:pt idx="132">
                  <c:v>408181</c:v>
                </c:pt>
                <c:pt idx="133">
                  <c:v>408886</c:v>
                </c:pt>
                <c:pt idx="134">
                  <c:v>409697</c:v>
                </c:pt>
                <c:pt idx="135">
                  <c:v>410450</c:v>
                </c:pt>
                <c:pt idx="136">
                  <c:v>411200</c:v>
                </c:pt>
                <c:pt idx="137">
                  <c:v>411736</c:v>
                </c:pt>
                <c:pt idx="138">
                  <c:v>412344</c:v>
                </c:pt>
                <c:pt idx="139">
                  <c:v>412878</c:v>
                </c:pt>
                <c:pt idx="140">
                  <c:v>413593</c:v>
                </c:pt>
                <c:pt idx="141">
                  <c:v>395872</c:v>
                </c:pt>
                <c:pt idx="142">
                  <c:v>414370</c:v>
                </c:pt>
                <c:pt idx="143">
                  <c:v>415014</c:v>
                </c:pt>
                <c:pt idx="144">
                  <c:v>396598</c:v>
                </c:pt>
                <c:pt idx="145">
                  <c:v>397131</c:v>
                </c:pt>
                <c:pt idx="146">
                  <c:v>397649</c:v>
                </c:pt>
                <c:pt idx="147">
                  <c:v>398237</c:v>
                </c:pt>
                <c:pt idx="148">
                  <c:v>398929</c:v>
                </c:pt>
                <c:pt idx="149">
                  <c:v>399513</c:v>
                </c:pt>
                <c:pt idx="150">
                  <c:v>415767</c:v>
                </c:pt>
                <c:pt idx="151">
                  <c:v>416298</c:v>
                </c:pt>
                <c:pt idx="152">
                  <c:v>416843</c:v>
                </c:pt>
                <c:pt idx="153">
                  <c:v>417589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889-4D08-8A9F-766565CF35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2890728"/>
        <c:axId val="552893024"/>
      </c:scatterChart>
      <c:valAx>
        <c:axId val="552890728"/>
        <c:scaling>
          <c:orientation val="minMax"/>
          <c:min val="438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2893024"/>
        <c:crosses val="autoZero"/>
        <c:crossBetween val="midCat"/>
        <c:majorUnit val="15"/>
      </c:valAx>
      <c:valAx>
        <c:axId val="552893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28907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NJ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plot!$E$1</c:f>
              <c:strCache>
                <c:ptCount val="1"/>
                <c:pt idx="0">
                  <c:v>JH_Deaths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plot!$E$2:$E$7476</c:f>
              <c:numCache>
                <c:formatCode>General</c:formatCode>
                <c:ptCount val="115"/>
                <c:pt idx="0">
                  <c:v>2350</c:v>
                </c:pt>
                <c:pt idx="1">
                  <c:v>2443</c:v>
                </c:pt>
                <c:pt idx="2">
                  <c:v>2805</c:v>
                </c:pt>
                <c:pt idx="3">
                  <c:v>3156</c:v>
                </c:pt>
                <c:pt idx="4">
                  <c:v>3518</c:v>
                </c:pt>
                <c:pt idx="5">
                  <c:v>3840</c:v>
                </c:pt>
                <c:pt idx="6">
                  <c:v>4070</c:v>
                </c:pt>
                <c:pt idx="7">
                  <c:v>4362</c:v>
                </c:pt>
                <c:pt idx="8">
                  <c:v>4496</c:v>
                </c:pt>
                <c:pt idx="9">
                  <c:v>4753</c:v>
                </c:pt>
                <c:pt idx="10">
                  <c:v>5150</c:v>
                </c:pt>
                <c:pt idx="11">
                  <c:v>5426</c:v>
                </c:pt>
                <c:pt idx="12">
                  <c:v>5683</c:v>
                </c:pt>
                <c:pt idx="13">
                  <c:v>5914</c:v>
                </c:pt>
                <c:pt idx="14">
                  <c:v>5938</c:v>
                </c:pt>
                <c:pt idx="15">
                  <c:v>6044</c:v>
                </c:pt>
                <c:pt idx="16">
                  <c:v>6442</c:v>
                </c:pt>
                <c:pt idx="17">
                  <c:v>6771</c:v>
                </c:pt>
                <c:pt idx="18">
                  <c:v>7228</c:v>
                </c:pt>
                <c:pt idx="19">
                  <c:v>7538</c:v>
                </c:pt>
                <c:pt idx="20">
                  <c:v>7742</c:v>
                </c:pt>
                <c:pt idx="21">
                  <c:v>7871</c:v>
                </c:pt>
                <c:pt idx="22">
                  <c:v>7910</c:v>
                </c:pt>
                <c:pt idx="23">
                  <c:v>8244</c:v>
                </c:pt>
                <c:pt idx="24">
                  <c:v>8549</c:v>
                </c:pt>
                <c:pt idx="25">
                  <c:v>8807</c:v>
                </c:pt>
                <c:pt idx="26">
                  <c:v>8960</c:v>
                </c:pt>
                <c:pt idx="27">
                  <c:v>9116</c:v>
                </c:pt>
                <c:pt idx="28">
                  <c:v>9256</c:v>
                </c:pt>
                <c:pt idx="29">
                  <c:v>9340</c:v>
                </c:pt>
                <c:pt idx="30">
                  <c:v>9531</c:v>
                </c:pt>
                <c:pt idx="31">
                  <c:v>9714</c:v>
                </c:pt>
                <c:pt idx="32">
                  <c:v>9946</c:v>
                </c:pt>
                <c:pt idx="33">
                  <c:v>10148</c:v>
                </c:pt>
                <c:pt idx="34">
                  <c:v>10261</c:v>
                </c:pt>
                <c:pt idx="35">
                  <c:v>10363</c:v>
                </c:pt>
                <c:pt idx="36">
                  <c:v>10439</c:v>
                </c:pt>
                <c:pt idx="37">
                  <c:v>10587</c:v>
                </c:pt>
                <c:pt idx="38">
                  <c:v>10749</c:v>
                </c:pt>
                <c:pt idx="39">
                  <c:v>10846</c:v>
                </c:pt>
                <c:pt idx="40">
                  <c:v>10985</c:v>
                </c:pt>
                <c:pt idx="41">
                  <c:v>11082</c:v>
                </c:pt>
                <c:pt idx="42">
                  <c:v>11138</c:v>
                </c:pt>
                <c:pt idx="43">
                  <c:v>11147</c:v>
                </c:pt>
                <c:pt idx="44">
                  <c:v>11194</c:v>
                </c:pt>
                <c:pt idx="45">
                  <c:v>11339</c:v>
                </c:pt>
                <c:pt idx="46">
                  <c:v>11409</c:v>
                </c:pt>
                <c:pt idx="47">
                  <c:v>11531</c:v>
                </c:pt>
                <c:pt idx="48">
                  <c:v>11634</c:v>
                </c:pt>
                <c:pt idx="49">
                  <c:v>11698</c:v>
                </c:pt>
                <c:pt idx="50">
                  <c:v>11723</c:v>
                </c:pt>
                <c:pt idx="51">
                  <c:v>11771</c:v>
                </c:pt>
                <c:pt idx="52">
                  <c:v>11880</c:v>
                </c:pt>
                <c:pt idx="53">
                  <c:v>11970</c:v>
                </c:pt>
                <c:pt idx="54">
                  <c:v>12049</c:v>
                </c:pt>
                <c:pt idx="55">
                  <c:v>12106</c:v>
                </c:pt>
                <c:pt idx="56">
                  <c:v>12176</c:v>
                </c:pt>
                <c:pt idx="57">
                  <c:v>12214</c:v>
                </c:pt>
                <c:pt idx="58">
                  <c:v>12303</c:v>
                </c:pt>
                <c:pt idx="59">
                  <c:v>12377</c:v>
                </c:pt>
                <c:pt idx="60">
                  <c:v>12443</c:v>
                </c:pt>
                <c:pt idx="61">
                  <c:v>12489</c:v>
                </c:pt>
                <c:pt idx="62">
                  <c:v>12621</c:v>
                </c:pt>
                <c:pt idx="63">
                  <c:v>12659</c:v>
                </c:pt>
                <c:pt idx="64">
                  <c:v>12708</c:v>
                </c:pt>
                <c:pt idx="65">
                  <c:v>12792</c:v>
                </c:pt>
                <c:pt idx="66">
                  <c:v>12835</c:v>
                </c:pt>
                <c:pt idx="67">
                  <c:v>12869</c:v>
                </c:pt>
                <c:pt idx="68">
                  <c:v>12902</c:v>
                </c:pt>
                <c:pt idx="69">
                  <c:v>12924</c:v>
                </c:pt>
                <c:pt idx="70">
                  <c:v>12939</c:v>
                </c:pt>
                <c:pt idx="71">
                  <c:v>12974</c:v>
                </c:pt>
                <c:pt idx="72">
                  <c:v>13025</c:v>
                </c:pt>
                <c:pt idx="73">
                  <c:v>13076</c:v>
                </c:pt>
                <c:pt idx="74">
                  <c:v>14872</c:v>
                </c:pt>
                <c:pt idx="75">
                  <c:v>14914</c:v>
                </c:pt>
                <c:pt idx="76">
                  <c:v>14948</c:v>
                </c:pt>
                <c:pt idx="77">
                  <c:v>14975</c:v>
                </c:pt>
                <c:pt idx="78">
                  <c:v>14992</c:v>
                </c:pt>
                <c:pt idx="79">
                  <c:v>15035</c:v>
                </c:pt>
                <c:pt idx="80">
                  <c:v>15078</c:v>
                </c:pt>
                <c:pt idx="81">
                  <c:v>15107</c:v>
                </c:pt>
                <c:pt idx="82">
                  <c:v>15164</c:v>
                </c:pt>
                <c:pt idx="83">
                  <c:v>15189</c:v>
                </c:pt>
                <c:pt idx="84">
                  <c:v>15211</c:v>
                </c:pt>
                <c:pt idx="85">
                  <c:v>15229</c:v>
                </c:pt>
                <c:pt idx="86">
                  <c:v>15281</c:v>
                </c:pt>
                <c:pt idx="87">
                  <c:v>15332</c:v>
                </c:pt>
                <c:pt idx="88">
                  <c:v>15448</c:v>
                </c:pt>
                <c:pt idx="89">
                  <c:v>15479</c:v>
                </c:pt>
                <c:pt idx="90">
                  <c:v>15525</c:v>
                </c:pt>
                <c:pt idx="91">
                  <c:v>15525</c:v>
                </c:pt>
                <c:pt idx="92">
                  <c:v>15560</c:v>
                </c:pt>
                <c:pt idx="93">
                  <c:v>15582</c:v>
                </c:pt>
                <c:pt idx="94">
                  <c:v>15634</c:v>
                </c:pt>
                <c:pt idx="95">
                  <c:v>15665</c:v>
                </c:pt>
                <c:pt idx="96">
                  <c:v>15684</c:v>
                </c:pt>
                <c:pt idx="97">
                  <c:v>15699</c:v>
                </c:pt>
                <c:pt idx="98">
                  <c:v>15706</c:v>
                </c:pt>
                <c:pt idx="99">
                  <c:v>15715</c:v>
                </c:pt>
                <c:pt idx="100">
                  <c:v>15737</c:v>
                </c:pt>
                <c:pt idx="101">
                  <c:v>15707</c:v>
                </c:pt>
                <c:pt idx="102">
                  <c:v>15730</c:v>
                </c:pt>
                <c:pt idx="103">
                  <c:v>15765</c:v>
                </c:pt>
                <c:pt idx="104">
                  <c:v>15776</c:v>
                </c:pt>
                <c:pt idx="105">
                  <c:v>15787</c:v>
                </c:pt>
                <c:pt idx="106">
                  <c:v>15804</c:v>
                </c:pt>
                <c:pt idx="107">
                  <c:v>15825</c:v>
                </c:pt>
                <c:pt idx="108">
                  <c:v>15798</c:v>
                </c:pt>
                <c:pt idx="109">
                  <c:v>15809</c:v>
                </c:pt>
                <c:pt idx="110">
                  <c:v>15819</c:v>
                </c:pt>
                <c:pt idx="111">
                  <c:v>15830</c:v>
                </c:pt>
                <c:pt idx="112">
                  <c:v>15836</c:v>
                </c:pt>
                <c:pt idx="113">
                  <c:v>15846</c:v>
                </c:pt>
                <c:pt idx="114">
                  <c:v>15857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B5C-44B8-A39B-21339689659C}"/>
            </c:ext>
          </c:extLst>
        </c:ser>
        <c:ser>
          <c:idx val="1"/>
          <c:order val="1"/>
          <c:tx>
            <c:strRef>
              <c:f>plot!$G$1</c:f>
              <c:strCache>
                <c:ptCount val="1"/>
                <c:pt idx="0">
                  <c:v>NT_deaths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plot!$G$2:$G$7476</c:f>
              <c:numCache>
                <c:formatCode>General</c:formatCode>
                <c:ptCount val="115"/>
                <c:pt idx="0">
                  <c:v>2350</c:v>
                </c:pt>
                <c:pt idx="1">
                  <c:v>2443</c:v>
                </c:pt>
                <c:pt idx="2">
                  <c:v>2805</c:v>
                </c:pt>
                <c:pt idx="3">
                  <c:v>3156</c:v>
                </c:pt>
                <c:pt idx="4">
                  <c:v>3518</c:v>
                </c:pt>
                <c:pt idx="5">
                  <c:v>3840</c:v>
                </c:pt>
                <c:pt idx="6">
                  <c:v>4070</c:v>
                </c:pt>
                <c:pt idx="7">
                  <c:v>4202</c:v>
                </c:pt>
                <c:pt idx="8">
                  <c:v>4377</c:v>
                </c:pt>
                <c:pt idx="9">
                  <c:v>4753</c:v>
                </c:pt>
                <c:pt idx="10">
                  <c:v>5063</c:v>
                </c:pt>
                <c:pt idx="11">
                  <c:v>5617</c:v>
                </c:pt>
                <c:pt idx="12">
                  <c:v>5863</c:v>
                </c:pt>
                <c:pt idx="13">
                  <c:v>5938</c:v>
                </c:pt>
                <c:pt idx="14">
                  <c:v>6044</c:v>
                </c:pt>
                <c:pt idx="15">
                  <c:v>6442</c:v>
                </c:pt>
                <c:pt idx="16">
                  <c:v>6770</c:v>
                </c:pt>
                <c:pt idx="17">
                  <c:v>7228</c:v>
                </c:pt>
                <c:pt idx="18">
                  <c:v>7538</c:v>
                </c:pt>
                <c:pt idx="19">
                  <c:v>7742</c:v>
                </c:pt>
                <c:pt idx="20">
                  <c:v>7871</c:v>
                </c:pt>
                <c:pt idx="21">
                  <c:v>7910</c:v>
                </c:pt>
                <c:pt idx="22">
                  <c:v>8244</c:v>
                </c:pt>
                <c:pt idx="23">
                  <c:v>8549</c:v>
                </c:pt>
                <c:pt idx="24">
                  <c:v>8801</c:v>
                </c:pt>
                <c:pt idx="25">
                  <c:v>8952</c:v>
                </c:pt>
                <c:pt idx="26">
                  <c:v>9116</c:v>
                </c:pt>
                <c:pt idx="27">
                  <c:v>9255</c:v>
                </c:pt>
                <c:pt idx="28">
                  <c:v>9310</c:v>
                </c:pt>
                <c:pt idx="29">
                  <c:v>9508</c:v>
                </c:pt>
                <c:pt idx="30">
                  <c:v>9702</c:v>
                </c:pt>
                <c:pt idx="31">
                  <c:v>9946</c:v>
                </c:pt>
                <c:pt idx="32">
                  <c:v>10138</c:v>
                </c:pt>
                <c:pt idx="33">
                  <c:v>10249</c:v>
                </c:pt>
                <c:pt idx="34">
                  <c:v>10356</c:v>
                </c:pt>
                <c:pt idx="35">
                  <c:v>10435</c:v>
                </c:pt>
                <c:pt idx="36">
                  <c:v>10586</c:v>
                </c:pt>
                <c:pt idx="37">
                  <c:v>10747</c:v>
                </c:pt>
                <c:pt idx="38">
                  <c:v>10843</c:v>
                </c:pt>
                <c:pt idx="39">
                  <c:v>10985</c:v>
                </c:pt>
                <c:pt idx="40">
                  <c:v>11081</c:v>
                </c:pt>
                <c:pt idx="41">
                  <c:v>11133</c:v>
                </c:pt>
                <c:pt idx="42">
                  <c:v>11144</c:v>
                </c:pt>
                <c:pt idx="43">
                  <c:v>11191</c:v>
                </c:pt>
                <c:pt idx="44">
                  <c:v>11339</c:v>
                </c:pt>
                <c:pt idx="45">
                  <c:v>11401</c:v>
                </c:pt>
                <c:pt idx="46">
                  <c:v>11531</c:v>
                </c:pt>
                <c:pt idx="47">
                  <c:v>11634</c:v>
                </c:pt>
                <c:pt idx="48">
                  <c:v>11698</c:v>
                </c:pt>
                <c:pt idx="49">
                  <c:v>11721</c:v>
                </c:pt>
                <c:pt idx="50">
                  <c:v>11770</c:v>
                </c:pt>
                <c:pt idx="51">
                  <c:v>11880</c:v>
                </c:pt>
                <c:pt idx="52">
                  <c:v>11970</c:v>
                </c:pt>
                <c:pt idx="53">
                  <c:v>12049</c:v>
                </c:pt>
                <c:pt idx="54">
                  <c:v>12106</c:v>
                </c:pt>
                <c:pt idx="55">
                  <c:v>12176</c:v>
                </c:pt>
                <c:pt idx="56">
                  <c:v>12214</c:v>
                </c:pt>
                <c:pt idx="57">
                  <c:v>12303</c:v>
                </c:pt>
                <c:pt idx="58">
                  <c:v>12377</c:v>
                </c:pt>
                <c:pt idx="59">
                  <c:v>12443</c:v>
                </c:pt>
                <c:pt idx="60">
                  <c:v>12489</c:v>
                </c:pt>
                <c:pt idx="61">
                  <c:v>12589</c:v>
                </c:pt>
                <c:pt idx="62">
                  <c:v>12625</c:v>
                </c:pt>
                <c:pt idx="63">
                  <c:v>12676</c:v>
                </c:pt>
                <c:pt idx="64">
                  <c:v>12727</c:v>
                </c:pt>
                <c:pt idx="65">
                  <c:v>12769</c:v>
                </c:pt>
                <c:pt idx="66">
                  <c:v>12800</c:v>
                </c:pt>
                <c:pt idx="67">
                  <c:v>12835</c:v>
                </c:pt>
                <c:pt idx="68">
                  <c:v>12857</c:v>
                </c:pt>
                <c:pt idx="69">
                  <c:v>12870</c:v>
                </c:pt>
                <c:pt idx="70">
                  <c:v>12895</c:v>
                </c:pt>
                <c:pt idx="71">
                  <c:v>12949</c:v>
                </c:pt>
                <c:pt idx="72">
                  <c:v>12995</c:v>
                </c:pt>
                <c:pt idx="73">
                  <c:v>14872</c:v>
                </c:pt>
                <c:pt idx="74">
                  <c:v>14914</c:v>
                </c:pt>
                <c:pt idx="75">
                  <c:v>14948</c:v>
                </c:pt>
                <c:pt idx="76">
                  <c:v>14975</c:v>
                </c:pt>
                <c:pt idx="77">
                  <c:v>14992</c:v>
                </c:pt>
                <c:pt idx="78">
                  <c:v>15035</c:v>
                </c:pt>
                <c:pt idx="79">
                  <c:v>15078</c:v>
                </c:pt>
                <c:pt idx="80">
                  <c:v>15107</c:v>
                </c:pt>
                <c:pt idx="81">
                  <c:v>15164</c:v>
                </c:pt>
                <c:pt idx="82">
                  <c:v>15189</c:v>
                </c:pt>
                <c:pt idx="83">
                  <c:v>15211</c:v>
                </c:pt>
                <c:pt idx="84">
                  <c:v>15229</c:v>
                </c:pt>
                <c:pt idx="85">
                  <c:v>15281</c:v>
                </c:pt>
                <c:pt idx="86">
                  <c:v>15423</c:v>
                </c:pt>
                <c:pt idx="87">
                  <c:v>15448</c:v>
                </c:pt>
                <c:pt idx="88">
                  <c:v>15479</c:v>
                </c:pt>
                <c:pt idx="89">
                  <c:v>15525</c:v>
                </c:pt>
                <c:pt idx="90">
                  <c:v>15525</c:v>
                </c:pt>
                <c:pt idx="91">
                  <c:v>15560</c:v>
                </c:pt>
                <c:pt idx="92">
                  <c:v>15582</c:v>
                </c:pt>
                <c:pt idx="93">
                  <c:v>15634</c:v>
                </c:pt>
                <c:pt idx="94">
                  <c:v>15665</c:v>
                </c:pt>
                <c:pt idx="95">
                  <c:v>15684</c:v>
                </c:pt>
                <c:pt idx="96">
                  <c:v>15699</c:v>
                </c:pt>
                <c:pt idx="97">
                  <c:v>15706</c:v>
                </c:pt>
                <c:pt idx="98">
                  <c:v>15715</c:v>
                </c:pt>
                <c:pt idx="99">
                  <c:v>15737</c:v>
                </c:pt>
                <c:pt idx="100">
                  <c:v>15707</c:v>
                </c:pt>
                <c:pt idx="101">
                  <c:v>15730</c:v>
                </c:pt>
                <c:pt idx="102">
                  <c:v>15765</c:v>
                </c:pt>
                <c:pt idx="103">
                  <c:v>15776</c:v>
                </c:pt>
                <c:pt idx="104">
                  <c:v>15787</c:v>
                </c:pt>
                <c:pt idx="105">
                  <c:v>15804</c:v>
                </c:pt>
                <c:pt idx="106">
                  <c:v>15825</c:v>
                </c:pt>
                <c:pt idx="107">
                  <c:v>15798</c:v>
                </c:pt>
                <c:pt idx="108">
                  <c:v>15809</c:v>
                </c:pt>
                <c:pt idx="109">
                  <c:v>15819</c:v>
                </c:pt>
                <c:pt idx="110">
                  <c:v>15830</c:v>
                </c:pt>
                <c:pt idx="111">
                  <c:v>15836</c:v>
                </c:pt>
                <c:pt idx="112">
                  <c:v>15846</c:v>
                </c:pt>
                <c:pt idx="113">
                  <c:v>15857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B5C-44B8-A39B-21339689659C}"/>
            </c:ext>
          </c:extLst>
        </c:ser>
        <c:ser>
          <c:idx val="2"/>
          <c:order val="2"/>
          <c:tx>
            <c:strRef>
              <c:f>plot!$I$1</c:f>
              <c:strCache>
                <c:ptCount val="1"/>
                <c:pt idx="0">
                  <c:v>T_death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plot!$I$2:$I$7476</c:f>
              <c:numCache>
                <c:formatCode>General</c:formatCode>
                <c:ptCount val="115"/>
                <c:pt idx="0">
                  <c:v>2350</c:v>
                </c:pt>
                <c:pt idx="1">
                  <c:v>2443</c:v>
                </c:pt>
                <c:pt idx="2">
                  <c:v>2805</c:v>
                </c:pt>
                <c:pt idx="3">
                  <c:v>3156</c:v>
                </c:pt>
                <c:pt idx="4">
                  <c:v>3518</c:v>
                </c:pt>
                <c:pt idx="5">
                  <c:v>3840</c:v>
                </c:pt>
                <c:pt idx="6">
                  <c:v>4070</c:v>
                </c:pt>
                <c:pt idx="7">
                  <c:v>4202</c:v>
                </c:pt>
                <c:pt idx="8">
                  <c:v>4377</c:v>
                </c:pt>
                <c:pt idx="9">
                  <c:v>4753</c:v>
                </c:pt>
                <c:pt idx="10">
                  <c:v>5063</c:v>
                </c:pt>
                <c:pt idx="11">
                  <c:v>5617</c:v>
                </c:pt>
                <c:pt idx="12">
                  <c:v>5863</c:v>
                </c:pt>
                <c:pt idx="13">
                  <c:v>5938</c:v>
                </c:pt>
                <c:pt idx="14">
                  <c:v>6044</c:v>
                </c:pt>
                <c:pt idx="15">
                  <c:v>6442</c:v>
                </c:pt>
                <c:pt idx="16">
                  <c:v>6770</c:v>
                </c:pt>
                <c:pt idx="17">
                  <c:v>7228</c:v>
                </c:pt>
                <c:pt idx="18">
                  <c:v>7538</c:v>
                </c:pt>
                <c:pt idx="19">
                  <c:v>7742</c:v>
                </c:pt>
                <c:pt idx="20">
                  <c:v>7871</c:v>
                </c:pt>
                <c:pt idx="21">
                  <c:v>7910</c:v>
                </c:pt>
                <c:pt idx="22">
                  <c:v>8244</c:v>
                </c:pt>
                <c:pt idx="23">
                  <c:v>8549</c:v>
                </c:pt>
                <c:pt idx="24">
                  <c:v>8801</c:v>
                </c:pt>
                <c:pt idx="25">
                  <c:v>8952</c:v>
                </c:pt>
                <c:pt idx="26">
                  <c:v>9116</c:v>
                </c:pt>
                <c:pt idx="27">
                  <c:v>9255</c:v>
                </c:pt>
                <c:pt idx="28">
                  <c:v>9310</c:v>
                </c:pt>
                <c:pt idx="29">
                  <c:v>9508</c:v>
                </c:pt>
                <c:pt idx="30">
                  <c:v>9702</c:v>
                </c:pt>
                <c:pt idx="31">
                  <c:v>9946</c:v>
                </c:pt>
                <c:pt idx="32">
                  <c:v>10138</c:v>
                </c:pt>
                <c:pt idx="33">
                  <c:v>10249</c:v>
                </c:pt>
                <c:pt idx="34">
                  <c:v>10356</c:v>
                </c:pt>
                <c:pt idx="35">
                  <c:v>10435</c:v>
                </c:pt>
                <c:pt idx="36">
                  <c:v>10586</c:v>
                </c:pt>
                <c:pt idx="37">
                  <c:v>10747</c:v>
                </c:pt>
                <c:pt idx="38">
                  <c:v>10843</c:v>
                </c:pt>
                <c:pt idx="39">
                  <c:v>10985</c:v>
                </c:pt>
                <c:pt idx="40">
                  <c:v>11081</c:v>
                </c:pt>
                <c:pt idx="41">
                  <c:v>11133</c:v>
                </c:pt>
                <c:pt idx="42">
                  <c:v>11144</c:v>
                </c:pt>
                <c:pt idx="43">
                  <c:v>11191</c:v>
                </c:pt>
                <c:pt idx="44">
                  <c:v>11339</c:v>
                </c:pt>
                <c:pt idx="45">
                  <c:v>11401</c:v>
                </c:pt>
                <c:pt idx="46">
                  <c:v>11531</c:v>
                </c:pt>
                <c:pt idx="47">
                  <c:v>11634</c:v>
                </c:pt>
                <c:pt idx="48">
                  <c:v>11698</c:v>
                </c:pt>
                <c:pt idx="49">
                  <c:v>11721</c:v>
                </c:pt>
                <c:pt idx="50">
                  <c:v>11770</c:v>
                </c:pt>
                <c:pt idx="51">
                  <c:v>11880</c:v>
                </c:pt>
                <c:pt idx="52">
                  <c:v>11970</c:v>
                </c:pt>
                <c:pt idx="53">
                  <c:v>12049</c:v>
                </c:pt>
                <c:pt idx="54">
                  <c:v>12106</c:v>
                </c:pt>
                <c:pt idx="55">
                  <c:v>12176</c:v>
                </c:pt>
                <c:pt idx="56">
                  <c:v>12214</c:v>
                </c:pt>
                <c:pt idx="57">
                  <c:v>12303</c:v>
                </c:pt>
                <c:pt idx="58">
                  <c:v>12377</c:v>
                </c:pt>
                <c:pt idx="59">
                  <c:v>12443</c:v>
                </c:pt>
                <c:pt idx="60">
                  <c:v>12489</c:v>
                </c:pt>
                <c:pt idx="61">
                  <c:v>12589</c:v>
                </c:pt>
                <c:pt idx="62">
                  <c:v>12625</c:v>
                </c:pt>
                <c:pt idx="63">
                  <c:v>12676</c:v>
                </c:pt>
                <c:pt idx="64">
                  <c:v>12727</c:v>
                </c:pt>
                <c:pt idx="65">
                  <c:v>12769</c:v>
                </c:pt>
                <c:pt idx="66">
                  <c:v>12800</c:v>
                </c:pt>
                <c:pt idx="67">
                  <c:v>12835</c:v>
                </c:pt>
                <c:pt idx="68">
                  <c:v>12857</c:v>
                </c:pt>
                <c:pt idx="69">
                  <c:v>12870</c:v>
                </c:pt>
                <c:pt idx="70">
                  <c:v>12895</c:v>
                </c:pt>
                <c:pt idx="71">
                  <c:v>12949</c:v>
                </c:pt>
                <c:pt idx="72">
                  <c:v>12995</c:v>
                </c:pt>
                <c:pt idx="73">
                  <c:v>14872</c:v>
                </c:pt>
                <c:pt idx="74">
                  <c:v>14914</c:v>
                </c:pt>
                <c:pt idx="75">
                  <c:v>14948</c:v>
                </c:pt>
                <c:pt idx="76">
                  <c:v>14975</c:v>
                </c:pt>
                <c:pt idx="77">
                  <c:v>14992</c:v>
                </c:pt>
                <c:pt idx="78">
                  <c:v>15035</c:v>
                </c:pt>
                <c:pt idx="79">
                  <c:v>15078</c:v>
                </c:pt>
                <c:pt idx="80">
                  <c:v>15107</c:v>
                </c:pt>
                <c:pt idx="81">
                  <c:v>15164</c:v>
                </c:pt>
                <c:pt idx="82">
                  <c:v>15189</c:v>
                </c:pt>
                <c:pt idx="83">
                  <c:v>15211</c:v>
                </c:pt>
                <c:pt idx="84">
                  <c:v>15229</c:v>
                </c:pt>
                <c:pt idx="85">
                  <c:v>15281</c:v>
                </c:pt>
                <c:pt idx="86">
                  <c:v>15423</c:v>
                </c:pt>
                <c:pt idx="87">
                  <c:v>15448</c:v>
                </c:pt>
                <c:pt idx="88">
                  <c:v>15479</c:v>
                </c:pt>
                <c:pt idx="89">
                  <c:v>15525</c:v>
                </c:pt>
                <c:pt idx="90">
                  <c:v>15541</c:v>
                </c:pt>
                <c:pt idx="91">
                  <c:v>15560</c:v>
                </c:pt>
                <c:pt idx="92">
                  <c:v>15582</c:v>
                </c:pt>
                <c:pt idx="93">
                  <c:v>15607</c:v>
                </c:pt>
                <c:pt idx="94">
                  <c:v>15665</c:v>
                </c:pt>
                <c:pt idx="95">
                  <c:v>15684</c:v>
                </c:pt>
                <c:pt idx="96">
                  <c:v>15699</c:v>
                </c:pt>
                <c:pt idx="97">
                  <c:v>15706</c:v>
                </c:pt>
                <c:pt idx="98">
                  <c:v>15715</c:v>
                </c:pt>
                <c:pt idx="99">
                  <c:v>15737</c:v>
                </c:pt>
                <c:pt idx="100">
                  <c:v>15707</c:v>
                </c:pt>
                <c:pt idx="101">
                  <c:v>15730</c:v>
                </c:pt>
                <c:pt idx="102">
                  <c:v>15765</c:v>
                </c:pt>
                <c:pt idx="103">
                  <c:v>15776</c:v>
                </c:pt>
                <c:pt idx="104">
                  <c:v>15787</c:v>
                </c:pt>
                <c:pt idx="105">
                  <c:v>15804</c:v>
                </c:pt>
                <c:pt idx="106">
                  <c:v>15825</c:v>
                </c:pt>
                <c:pt idx="107">
                  <c:v>15798</c:v>
                </c:pt>
                <c:pt idx="108">
                  <c:v>15809</c:v>
                </c:pt>
                <c:pt idx="109">
                  <c:v>15819</c:v>
                </c:pt>
                <c:pt idx="110">
                  <c:v>15830</c:v>
                </c:pt>
                <c:pt idx="111">
                  <c:v>15836</c:v>
                </c:pt>
                <c:pt idx="112">
                  <c:v>15846</c:v>
                </c:pt>
                <c:pt idx="113">
                  <c:v>15857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B5C-44B8-A39B-2133968965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95208504"/>
        <c:axId val="595202600"/>
      </c:scatterChart>
      <c:valAx>
        <c:axId val="5952085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5202600"/>
        <c:crosses val="autoZero"/>
        <c:crossBetween val="midCat"/>
      </c:valAx>
      <c:valAx>
        <c:axId val="595202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520850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plot!$F$1</c:f>
              <c:strCache>
                <c:ptCount val="1"/>
                <c:pt idx="0">
                  <c:v>JH_Hospitalization_Rate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plot!$F$2:$F$7476</c:f>
              <c:numCache>
                <c:formatCode>General</c:formatCode>
                <c:ptCount val="115"/>
                <c:pt idx="0">
                  <c:v>13.74324886</c:v>
                </c:pt>
                <c:pt idx="1">
                  <c:v>13.152978099999901</c:v>
                </c:pt>
                <c:pt idx="2">
                  <c:v>12.717134890000001</c:v>
                </c:pt>
                <c:pt idx="3">
                  <c:v>12.93120976</c:v>
                </c:pt>
                <c:pt idx="4">
                  <c:v>12.12540922</c:v>
                </c:pt>
                <c:pt idx="5">
                  <c:v>11.5771313</c:v>
                </c:pt>
                <c:pt idx="6">
                  <c:v>11.088319090000001</c:v>
                </c:pt>
                <c:pt idx="7">
                  <c:v>10.789444380000001</c:v>
                </c:pt>
                <c:pt idx="8">
                  <c:v>9.6845823870000007</c:v>
                </c:pt>
                <c:pt idx="9">
                  <c:v>9.5726915520000002</c:v>
                </c:pt>
                <c:pt idx="10">
                  <c:v>8.7765365610000003</c:v>
                </c:pt>
                <c:pt idx="11">
                  <c:v>8.4285714289999998</c:v>
                </c:pt>
                <c:pt idx="12">
                  <c:v>7.841744652</c:v>
                </c:pt>
                <c:pt idx="13">
                  <c:v>7.3628116989999999</c:v>
                </c:pt>
                <c:pt idx="14">
                  <c:v>6.9888005069999997</c:v>
                </c:pt>
                <c:pt idx="15">
                  <c:v>6.7623187289999898</c:v>
                </c:pt>
                <c:pt idx="19">
                  <c:v>26.971214020000001</c:v>
                </c:pt>
                <c:pt idx="20">
                  <c:v>26.48956875</c:v>
                </c:pt>
                <c:pt idx="21">
                  <c:v>26.48956875</c:v>
                </c:pt>
                <c:pt idx="22">
                  <c:v>25.883294970000001</c:v>
                </c:pt>
                <c:pt idx="23">
                  <c:v>25.335554030000001</c:v>
                </c:pt>
                <c:pt idx="24">
                  <c:v>25.02984352</c:v>
                </c:pt>
                <c:pt idx="25">
                  <c:v>29.540020139999999</c:v>
                </c:pt>
                <c:pt idx="26">
                  <c:v>28.968560060000001</c:v>
                </c:pt>
                <c:pt idx="27">
                  <c:v>28.465316519999998</c:v>
                </c:pt>
                <c:pt idx="28">
                  <c:v>27.981760739999999</c:v>
                </c:pt>
                <c:pt idx="29">
                  <c:v>27.806900639999999</c:v>
                </c:pt>
                <c:pt idx="30">
                  <c:v>27.346867450000001</c:v>
                </c:pt>
                <c:pt idx="31">
                  <c:v>26.93731172</c:v>
                </c:pt>
                <c:pt idx="32">
                  <c:v>30.86510264</c:v>
                </c:pt>
                <c:pt idx="33">
                  <c:v>30.333933770000002</c:v>
                </c:pt>
                <c:pt idx="34">
                  <c:v>29.82317522</c:v>
                </c:pt>
                <c:pt idx="35">
                  <c:v>29.252518769999998</c:v>
                </c:pt>
                <c:pt idx="36">
                  <c:v>28.71759891</c:v>
                </c:pt>
                <c:pt idx="37">
                  <c:v>28.48295602</c:v>
                </c:pt>
                <c:pt idx="38">
                  <c:v>28.05443781</c:v>
                </c:pt>
                <c:pt idx="39">
                  <c:v>27.91777188</c:v>
                </c:pt>
                <c:pt idx="40">
                  <c:v>31.629666999999898</c:v>
                </c:pt>
                <c:pt idx="41">
                  <c:v>31.32776973</c:v>
                </c:pt>
                <c:pt idx="42">
                  <c:v>30.9825047</c:v>
                </c:pt>
                <c:pt idx="43">
                  <c:v>30.675507060000001</c:v>
                </c:pt>
                <c:pt idx="44">
                  <c:v>30.35614846</c:v>
                </c:pt>
                <c:pt idx="45">
                  <c:v>30.367176899999901</c:v>
                </c:pt>
                <c:pt idx="46">
                  <c:v>30.1691571</c:v>
                </c:pt>
                <c:pt idx="47">
                  <c:v>30.022508500000001</c:v>
                </c:pt>
                <c:pt idx="48">
                  <c:v>29.836752180000001</c:v>
                </c:pt>
                <c:pt idx="49">
                  <c:v>29.710196440000001</c:v>
                </c:pt>
                <c:pt idx="50">
                  <c:v>32.271876460000001</c:v>
                </c:pt>
                <c:pt idx="51">
                  <c:v>32.092417230000002</c:v>
                </c:pt>
                <c:pt idx="52">
                  <c:v>32.0090042</c:v>
                </c:pt>
                <c:pt idx="53">
                  <c:v>22.361756750000001</c:v>
                </c:pt>
                <c:pt idx="54">
                  <c:v>22.248044180000001</c:v>
                </c:pt>
                <c:pt idx="55">
                  <c:v>22.06627413</c:v>
                </c:pt>
                <c:pt idx="56">
                  <c:v>21.990993450000001</c:v>
                </c:pt>
                <c:pt idx="57">
                  <c:v>21.929148139999999</c:v>
                </c:pt>
                <c:pt idx="58">
                  <c:v>21.885963919999998</c:v>
                </c:pt>
                <c:pt idx="59">
                  <c:v>21.80305319</c:v>
                </c:pt>
                <c:pt idx="60">
                  <c:v>22.2936956</c:v>
                </c:pt>
                <c:pt idx="61">
                  <c:v>22.179954800000001</c:v>
                </c:pt>
                <c:pt idx="62">
                  <c:v>22.029603949999998</c:v>
                </c:pt>
                <c:pt idx="63">
                  <c:v>21.983676370000001</c:v>
                </c:pt>
                <c:pt idx="64">
                  <c:v>21.912236100000001</c:v>
                </c:pt>
                <c:pt idx="65">
                  <c:v>21.85715231</c:v>
                </c:pt>
                <c:pt idx="66">
                  <c:v>21.81866209</c:v>
                </c:pt>
                <c:pt idx="67">
                  <c:v>22.224911970000001</c:v>
                </c:pt>
                <c:pt idx="68">
                  <c:v>22.167833699999999</c:v>
                </c:pt>
                <c:pt idx="69">
                  <c:v>22.091217319999998</c:v>
                </c:pt>
                <c:pt idx="70">
                  <c:v>22.071904709999998</c:v>
                </c:pt>
                <c:pt idx="71">
                  <c:v>22.058887769999998</c:v>
                </c:pt>
                <c:pt idx="72">
                  <c:v>22.002658010000001</c:v>
                </c:pt>
                <c:pt idx="73">
                  <c:v>21.995948859999999</c:v>
                </c:pt>
                <c:pt idx="74">
                  <c:v>22.324651039999999</c:v>
                </c:pt>
                <c:pt idx="75">
                  <c:v>22.293145750000001</c:v>
                </c:pt>
                <c:pt idx="76">
                  <c:v>22.222222219999999</c:v>
                </c:pt>
                <c:pt idx="77">
                  <c:v>22.175668959999999</c:v>
                </c:pt>
                <c:pt idx="78">
                  <c:v>22.14744834</c:v>
                </c:pt>
                <c:pt idx="79">
                  <c:v>22.075074170000001</c:v>
                </c:pt>
                <c:pt idx="80">
                  <c:v>22.047582240000001</c:v>
                </c:pt>
                <c:pt idx="81">
                  <c:v>22.31916992</c:v>
                </c:pt>
                <c:pt idx="82">
                  <c:v>22.285249480000001</c:v>
                </c:pt>
                <c:pt idx="83">
                  <c:v>22.285249480000001</c:v>
                </c:pt>
                <c:pt idx="84">
                  <c:v>22.285249480000001</c:v>
                </c:pt>
                <c:pt idx="85">
                  <c:v>22.16238079</c:v>
                </c:pt>
                <c:pt idx="86">
                  <c:v>22.135521870000002</c:v>
                </c:pt>
                <c:pt idx="87">
                  <c:v>22.100280210000001</c:v>
                </c:pt>
                <c:pt idx="88">
                  <c:v>22.35167023</c:v>
                </c:pt>
                <c:pt idx="89">
                  <c:v>22.314801110000001</c:v>
                </c:pt>
                <c:pt idx="90">
                  <c:v>22.314801110000001</c:v>
                </c:pt>
                <c:pt idx="91">
                  <c:v>22.314801110000001</c:v>
                </c:pt>
                <c:pt idx="92">
                  <c:v>22.210061039999999</c:v>
                </c:pt>
                <c:pt idx="93">
                  <c:v>22.200715339999999</c:v>
                </c:pt>
                <c:pt idx="94">
                  <c:v>22.151314129999999</c:v>
                </c:pt>
                <c:pt idx="95">
                  <c:v>22.312041879999999</c:v>
                </c:pt>
                <c:pt idx="96">
                  <c:v>22.245422090000002</c:v>
                </c:pt>
                <c:pt idx="97">
                  <c:v>22.245422090000002</c:v>
                </c:pt>
                <c:pt idx="98">
                  <c:v>22.245422090000002</c:v>
                </c:pt>
                <c:pt idx="99">
                  <c:v>22.170429720000001</c:v>
                </c:pt>
                <c:pt idx="100">
                  <c:v>22.151530269999999</c:v>
                </c:pt>
                <c:pt idx="101">
                  <c:v>22.093192049999999</c:v>
                </c:pt>
                <c:pt idx="102">
                  <c:v>22.20932161</c:v>
                </c:pt>
                <c:pt idx="103">
                  <c:v>21.96162047</c:v>
                </c:pt>
                <c:pt idx="104">
                  <c:v>21.96162047</c:v>
                </c:pt>
                <c:pt idx="105">
                  <c:v>21.96162047</c:v>
                </c:pt>
                <c:pt idx="106">
                  <c:v>21.86881163</c:v>
                </c:pt>
                <c:pt idx="107">
                  <c:v>21.826925039999999</c:v>
                </c:pt>
                <c:pt idx="108">
                  <c:v>21.622930960000001</c:v>
                </c:pt>
                <c:pt idx="109">
                  <c:v>21.757600159999999</c:v>
                </c:pt>
                <c:pt idx="110">
                  <c:v>21.6964465</c:v>
                </c:pt>
                <c:pt idx="111">
                  <c:v>21.6964465</c:v>
                </c:pt>
                <c:pt idx="112">
                  <c:v>21.6964465</c:v>
                </c:pt>
                <c:pt idx="113">
                  <c:v>21.58723183</c:v>
                </c:pt>
                <c:pt idx="114">
                  <c:v>21.566553580000001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D4E-4380-8BEB-392DFB19257E}"/>
            </c:ext>
          </c:extLst>
        </c:ser>
        <c:ser>
          <c:idx val="1"/>
          <c:order val="1"/>
          <c:tx>
            <c:strRef>
              <c:f>plot!$I$1</c:f>
              <c:strCache>
                <c:ptCount val="1"/>
                <c:pt idx="0">
                  <c:v>T_Hospitalization_Rate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plot!$I$2:$I$7476</c:f>
              <c:numCache>
                <c:formatCode>General</c:formatCode>
                <c:ptCount val="11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26.971214020000001</c:v>
                </c:pt>
                <c:pt idx="19">
                  <c:v>26.971214020000001</c:v>
                </c:pt>
                <c:pt idx="20">
                  <c:v>26.48956875</c:v>
                </c:pt>
                <c:pt idx="21">
                  <c:v>26.48956875</c:v>
                </c:pt>
                <c:pt idx="22">
                  <c:v>25.335554030000001</c:v>
                </c:pt>
                <c:pt idx="23">
                  <c:v>25.02984352</c:v>
                </c:pt>
                <c:pt idx="24">
                  <c:v>29.540020139999999</c:v>
                </c:pt>
                <c:pt idx="25">
                  <c:v>28.968560060000001</c:v>
                </c:pt>
                <c:pt idx="26">
                  <c:v>28.465316519999998</c:v>
                </c:pt>
                <c:pt idx="27">
                  <c:v>27.981760739999999</c:v>
                </c:pt>
                <c:pt idx="28">
                  <c:v>27.806900639999999</c:v>
                </c:pt>
                <c:pt idx="29">
                  <c:v>27.346867450000001</c:v>
                </c:pt>
                <c:pt idx="30">
                  <c:v>26.93731172</c:v>
                </c:pt>
                <c:pt idx="31">
                  <c:v>30.86510264</c:v>
                </c:pt>
                <c:pt idx="32">
                  <c:v>30.333933770000002</c:v>
                </c:pt>
                <c:pt idx="33">
                  <c:v>29.82317522</c:v>
                </c:pt>
                <c:pt idx="34">
                  <c:v>29.252518769999998</c:v>
                </c:pt>
                <c:pt idx="35">
                  <c:v>28.71759891</c:v>
                </c:pt>
                <c:pt idx="36">
                  <c:v>28.48295602</c:v>
                </c:pt>
                <c:pt idx="37">
                  <c:v>28.05443781</c:v>
                </c:pt>
                <c:pt idx="38">
                  <c:v>27.91777188</c:v>
                </c:pt>
                <c:pt idx="39">
                  <c:v>31.629666999999898</c:v>
                </c:pt>
                <c:pt idx="40">
                  <c:v>31.32776973</c:v>
                </c:pt>
                <c:pt idx="41">
                  <c:v>30.9825047</c:v>
                </c:pt>
                <c:pt idx="42">
                  <c:v>30.675507060000001</c:v>
                </c:pt>
                <c:pt idx="43">
                  <c:v>30.35614846</c:v>
                </c:pt>
                <c:pt idx="44">
                  <c:v>30.367176899999901</c:v>
                </c:pt>
                <c:pt idx="45">
                  <c:v>30.1691571</c:v>
                </c:pt>
                <c:pt idx="46">
                  <c:v>30.022508500000001</c:v>
                </c:pt>
                <c:pt idx="47">
                  <c:v>29.836752180000001</c:v>
                </c:pt>
                <c:pt idx="48">
                  <c:v>29.710196440000001</c:v>
                </c:pt>
                <c:pt idx="49">
                  <c:v>32.271876460000001</c:v>
                </c:pt>
                <c:pt idx="50">
                  <c:v>32.092417230000002</c:v>
                </c:pt>
                <c:pt idx="51">
                  <c:v>32.0090042</c:v>
                </c:pt>
                <c:pt idx="52">
                  <c:v>22.361756750000001</c:v>
                </c:pt>
                <c:pt idx="53">
                  <c:v>22.248044180000001</c:v>
                </c:pt>
                <c:pt idx="54">
                  <c:v>22.06627413</c:v>
                </c:pt>
                <c:pt idx="55">
                  <c:v>21.990993450000001</c:v>
                </c:pt>
                <c:pt idx="56">
                  <c:v>21.929148139999999</c:v>
                </c:pt>
                <c:pt idx="57">
                  <c:v>21.885963919999998</c:v>
                </c:pt>
                <c:pt idx="58">
                  <c:v>21.80305319</c:v>
                </c:pt>
                <c:pt idx="59">
                  <c:v>22.2936956</c:v>
                </c:pt>
                <c:pt idx="60">
                  <c:v>22.179954800000001</c:v>
                </c:pt>
                <c:pt idx="61">
                  <c:v>22.029603949999998</c:v>
                </c:pt>
                <c:pt idx="62">
                  <c:v>21.983676370000001</c:v>
                </c:pt>
                <c:pt idx="63">
                  <c:v>21.912236100000001</c:v>
                </c:pt>
                <c:pt idx="64">
                  <c:v>21.85715231</c:v>
                </c:pt>
                <c:pt idx="65">
                  <c:v>21.81866209</c:v>
                </c:pt>
                <c:pt idx="66">
                  <c:v>22.224911970000001</c:v>
                </c:pt>
                <c:pt idx="67">
                  <c:v>22.167833699999999</c:v>
                </c:pt>
                <c:pt idx="68">
                  <c:v>22.091217319999998</c:v>
                </c:pt>
                <c:pt idx="69">
                  <c:v>22.071904709999998</c:v>
                </c:pt>
                <c:pt idx="70">
                  <c:v>22.058887769999998</c:v>
                </c:pt>
                <c:pt idx="71">
                  <c:v>22.002658010000001</c:v>
                </c:pt>
                <c:pt idx="72">
                  <c:v>21.995948859999999</c:v>
                </c:pt>
                <c:pt idx="73">
                  <c:v>22.324651039999999</c:v>
                </c:pt>
                <c:pt idx="74">
                  <c:v>22.293145750000001</c:v>
                </c:pt>
                <c:pt idx="75">
                  <c:v>22.222222219999999</c:v>
                </c:pt>
                <c:pt idx="76">
                  <c:v>22.175668959999999</c:v>
                </c:pt>
                <c:pt idx="77">
                  <c:v>22.14744834</c:v>
                </c:pt>
                <c:pt idx="78">
                  <c:v>22.075074170000001</c:v>
                </c:pt>
                <c:pt idx="79">
                  <c:v>22.047582240000001</c:v>
                </c:pt>
                <c:pt idx="80">
                  <c:v>22.31916992</c:v>
                </c:pt>
                <c:pt idx="81">
                  <c:v>22.285249480000001</c:v>
                </c:pt>
                <c:pt idx="82">
                  <c:v>22.285249480000001</c:v>
                </c:pt>
                <c:pt idx="83">
                  <c:v>22.285249480000001</c:v>
                </c:pt>
                <c:pt idx="84">
                  <c:v>22.16238079</c:v>
                </c:pt>
                <c:pt idx="85">
                  <c:v>22.135521870000002</c:v>
                </c:pt>
                <c:pt idx="86">
                  <c:v>22.100280210000001</c:v>
                </c:pt>
                <c:pt idx="87">
                  <c:v>22.35167023</c:v>
                </c:pt>
                <c:pt idx="88">
                  <c:v>22.314801110000001</c:v>
                </c:pt>
                <c:pt idx="89">
                  <c:v>22.314801110000001</c:v>
                </c:pt>
                <c:pt idx="90">
                  <c:v>22.314801110000001</c:v>
                </c:pt>
                <c:pt idx="91">
                  <c:v>22.210061039999999</c:v>
                </c:pt>
                <c:pt idx="92">
                  <c:v>22.200715339999999</c:v>
                </c:pt>
                <c:pt idx="93">
                  <c:v>22.151314129999999</c:v>
                </c:pt>
                <c:pt idx="94">
                  <c:v>22.312041879999999</c:v>
                </c:pt>
                <c:pt idx="95">
                  <c:v>22.245422090000002</c:v>
                </c:pt>
                <c:pt idx="96">
                  <c:v>22.245422090000002</c:v>
                </c:pt>
                <c:pt idx="97">
                  <c:v>22.245422090000002</c:v>
                </c:pt>
                <c:pt idx="98">
                  <c:v>22.170429720000001</c:v>
                </c:pt>
                <c:pt idx="99">
                  <c:v>22.151530269999999</c:v>
                </c:pt>
                <c:pt idx="100">
                  <c:v>22.093192049999999</c:v>
                </c:pt>
                <c:pt idx="101">
                  <c:v>22.20932161</c:v>
                </c:pt>
                <c:pt idx="102">
                  <c:v>21.96162047</c:v>
                </c:pt>
                <c:pt idx="103">
                  <c:v>21.96162047</c:v>
                </c:pt>
                <c:pt idx="104">
                  <c:v>21.96162047</c:v>
                </c:pt>
                <c:pt idx="105">
                  <c:v>21.86881163</c:v>
                </c:pt>
                <c:pt idx="106">
                  <c:v>21.826925039999999</c:v>
                </c:pt>
                <c:pt idx="107">
                  <c:v>21.622930960000001</c:v>
                </c:pt>
                <c:pt idx="108">
                  <c:v>21.757600159999999</c:v>
                </c:pt>
                <c:pt idx="109">
                  <c:v>21.6964465</c:v>
                </c:pt>
                <c:pt idx="110">
                  <c:v>21.6964465</c:v>
                </c:pt>
                <c:pt idx="111">
                  <c:v>21.6964465</c:v>
                </c:pt>
                <c:pt idx="112">
                  <c:v>21.58723183</c:v>
                </c:pt>
                <c:pt idx="113">
                  <c:v>21.566553580000001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D4E-4380-8BEB-392DFB1925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4351144"/>
        <c:axId val="614351472"/>
      </c:scatterChart>
      <c:valAx>
        <c:axId val="6143511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4351472"/>
        <c:crosses val="autoZero"/>
        <c:crossBetween val="midCat"/>
      </c:valAx>
      <c:valAx>
        <c:axId val="614351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43511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plot!$F$1</c:f>
              <c:strCache>
                <c:ptCount val="1"/>
                <c:pt idx="0">
                  <c:v>JH_Hospitalization_Rate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plot!$F$2:$F$7476</c:f>
              <c:numCache>
                <c:formatCode>General</c:formatCode>
                <c:ptCount val="115"/>
                <c:pt idx="0">
                  <c:v>23.382577690000002</c:v>
                </c:pt>
                <c:pt idx="1">
                  <c:v>33.052527249999997</c:v>
                </c:pt>
                <c:pt idx="2">
                  <c:v>32.861328129999997</c:v>
                </c:pt>
                <c:pt idx="3">
                  <c:v>31.085972850000001</c:v>
                </c:pt>
                <c:pt idx="4">
                  <c:v>33.141683780000001</c:v>
                </c:pt>
                <c:pt idx="5">
                  <c:v>38.501189529999998</c:v>
                </c:pt>
                <c:pt idx="6">
                  <c:v>37.236793499999997</c:v>
                </c:pt>
                <c:pt idx="7">
                  <c:v>35.777027029999999</c:v>
                </c:pt>
                <c:pt idx="8">
                  <c:v>34.721311479999997</c:v>
                </c:pt>
                <c:pt idx="9">
                  <c:v>33.052434460000001</c:v>
                </c:pt>
                <c:pt idx="10">
                  <c:v>31.853167549999998</c:v>
                </c:pt>
                <c:pt idx="11">
                  <c:v>31.762000570000001</c:v>
                </c:pt>
                <c:pt idx="12">
                  <c:v>30.246096850000001</c:v>
                </c:pt>
                <c:pt idx="13">
                  <c:v>29.195402299999898</c:v>
                </c:pt>
                <c:pt idx="14">
                  <c:v>30.991432069999998</c:v>
                </c:pt>
                <c:pt idx="15">
                  <c:v>30.65447546</c:v>
                </c:pt>
                <c:pt idx="16">
                  <c:v>29.28</c:v>
                </c:pt>
                <c:pt idx="17">
                  <c:v>29.336566009999999</c:v>
                </c:pt>
                <c:pt idx="18">
                  <c:v>28.86576041</c:v>
                </c:pt>
                <c:pt idx="19">
                  <c:v>28.1646866</c:v>
                </c:pt>
                <c:pt idx="20">
                  <c:v>28.919860629999999</c:v>
                </c:pt>
                <c:pt idx="21">
                  <c:v>27.504873289999999</c:v>
                </c:pt>
                <c:pt idx="22">
                  <c:v>28.960915159999999</c:v>
                </c:pt>
                <c:pt idx="23">
                  <c:v>26.262452769999999</c:v>
                </c:pt>
                <c:pt idx="24">
                  <c:v>27.013818669999999</c:v>
                </c:pt>
                <c:pt idx="25">
                  <c:v>26.366454560000001</c:v>
                </c:pt>
                <c:pt idx="26">
                  <c:v>26.78117048</c:v>
                </c:pt>
                <c:pt idx="27">
                  <c:v>26.335403729999999</c:v>
                </c:pt>
                <c:pt idx="28">
                  <c:v>27.282608700000001</c:v>
                </c:pt>
                <c:pt idx="29">
                  <c:v>26.31421297</c:v>
                </c:pt>
                <c:pt idx="30">
                  <c:v>25.784328030000001</c:v>
                </c:pt>
                <c:pt idx="31">
                  <c:v>26.630672700000002</c:v>
                </c:pt>
                <c:pt idx="32">
                  <c:v>25.39792388</c:v>
                </c:pt>
                <c:pt idx="33">
                  <c:v>25.349274579999999</c:v>
                </c:pt>
                <c:pt idx="34">
                  <c:v>24.66181061</c:v>
                </c:pt>
                <c:pt idx="35">
                  <c:v>24.66181061</c:v>
                </c:pt>
                <c:pt idx="36">
                  <c:v>23.894139890000002</c:v>
                </c:pt>
                <c:pt idx="37">
                  <c:v>24.538356669999999</c:v>
                </c:pt>
                <c:pt idx="38">
                  <c:v>24.61124036</c:v>
                </c:pt>
                <c:pt idx="39">
                  <c:v>24.330195509999999</c:v>
                </c:pt>
                <c:pt idx="40">
                  <c:v>24.222644199999898</c:v>
                </c:pt>
                <c:pt idx="41">
                  <c:v>24.221211060000002</c:v>
                </c:pt>
                <c:pt idx="42">
                  <c:v>24.862909810000001</c:v>
                </c:pt>
                <c:pt idx="43">
                  <c:v>24.862909810000001</c:v>
                </c:pt>
                <c:pt idx="44">
                  <c:v>23.80739582</c:v>
                </c:pt>
                <c:pt idx="45">
                  <c:v>23.532003970000002</c:v>
                </c:pt>
                <c:pt idx="46">
                  <c:v>23.320631460000001</c:v>
                </c:pt>
                <c:pt idx="47">
                  <c:v>23.03465765</c:v>
                </c:pt>
                <c:pt idx="48">
                  <c:v>23.35119538</c:v>
                </c:pt>
                <c:pt idx="49">
                  <c:v>23.413025560000001</c:v>
                </c:pt>
                <c:pt idx="50">
                  <c:v>22.635874980000001</c:v>
                </c:pt>
                <c:pt idx="51">
                  <c:v>22.650957290000001</c:v>
                </c:pt>
                <c:pt idx="52">
                  <c:v>22.257444759999998</c:v>
                </c:pt>
                <c:pt idx="53">
                  <c:v>21.78421298</c:v>
                </c:pt>
                <c:pt idx="54">
                  <c:v>21.36284959</c:v>
                </c:pt>
                <c:pt idx="55">
                  <c:v>20.91787012</c:v>
                </c:pt>
                <c:pt idx="56">
                  <c:v>20.91787012</c:v>
                </c:pt>
                <c:pt idx="57">
                  <c:v>20.63436738</c:v>
                </c:pt>
                <c:pt idx="58">
                  <c:v>20.38096865</c:v>
                </c:pt>
                <c:pt idx="59">
                  <c:v>20.16325844</c:v>
                </c:pt>
                <c:pt idx="60">
                  <c:v>20.142318960000001</c:v>
                </c:pt>
                <c:pt idx="61">
                  <c:v>19.776426109999999</c:v>
                </c:pt>
                <c:pt idx="62">
                  <c:v>19.55002009</c:v>
                </c:pt>
                <c:pt idx="63">
                  <c:v>19.55002009</c:v>
                </c:pt>
                <c:pt idx="64">
                  <c:v>19.237763900000001</c:v>
                </c:pt>
                <c:pt idx="65">
                  <c:v>19.261484939999999</c:v>
                </c:pt>
                <c:pt idx="66">
                  <c:v>18.891881489999999</c:v>
                </c:pt>
                <c:pt idx="67">
                  <c:v>18.807304689999999</c:v>
                </c:pt>
                <c:pt idx="68">
                  <c:v>18.537237999999999</c:v>
                </c:pt>
                <c:pt idx="69">
                  <c:v>18.503301539999999</c:v>
                </c:pt>
                <c:pt idx="70">
                  <c:v>18.341818180000001</c:v>
                </c:pt>
                <c:pt idx="71">
                  <c:v>18.296119659999999</c:v>
                </c:pt>
                <c:pt idx="72">
                  <c:v>18.075100769999999</c:v>
                </c:pt>
                <c:pt idx="73">
                  <c:v>17.921047130000002</c:v>
                </c:pt>
                <c:pt idx="74">
                  <c:v>17.67804611</c:v>
                </c:pt>
                <c:pt idx="75">
                  <c:v>17.423783570000001</c:v>
                </c:pt>
                <c:pt idx="76">
                  <c:v>17.069954509999999</c:v>
                </c:pt>
                <c:pt idx="77">
                  <c:v>17.003676469999998</c:v>
                </c:pt>
                <c:pt idx="78">
                  <c:v>16.954453640000001</c:v>
                </c:pt>
                <c:pt idx="79">
                  <c:v>16.77547363</c:v>
                </c:pt>
                <c:pt idx="80">
                  <c:v>16.633000880000001</c:v>
                </c:pt>
                <c:pt idx="81">
                  <c:v>16.555755950000002</c:v>
                </c:pt>
                <c:pt idx="82">
                  <c:v>16.39594529</c:v>
                </c:pt>
                <c:pt idx="83">
                  <c:v>16.39594529</c:v>
                </c:pt>
                <c:pt idx="84">
                  <c:v>16.39594529</c:v>
                </c:pt>
                <c:pt idx="85">
                  <c:v>15.73577425</c:v>
                </c:pt>
                <c:pt idx="86">
                  <c:v>15.457503279999999</c:v>
                </c:pt>
                <c:pt idx="87">
                  <c:v>15.27428986</c:v>
                </c:pt>
                <c:pt idx="88">
                  <c:v>15.056179780000001</c:v>
                </c:pt>
                <c:pt idx="89">
                  <c:v>14.79755784</c:v>
                </c:pt>
                <c:pt idx="90">
                  <c:v>14.533758690000001</c:v>
                </c:pt>
                <c:pt idx="91">
                  <c:v>14.332869150000001</c:v>
                </c:pt>
                <c:pt idx="92">
                  <c:v>14.20139419</c:v>
                </c:pt>
                <c:pt idx="93">
                  <c:v>13.85551105</c:v>
                </c:pt>
                <c:pt idx="94">
                  <c:v>13.652850989999999</c:v>
                </c:pt>
                <c:pt idx="95">
                  <c:v>13.48005502</c:v>
                </c:pt>
                <c:pt idx="96">
                  <c:v>13.256190699999999</c:v>
                </c:pt>
                <c:pt idx="97">
                  <c:v>12.95979084</c:v>
                </c:pt>
                <c:pt idx="98">
                  <c:v>12.41310824</c:v>
                </c:pt>
                <c:pt idx="99">
                  <c:v>12.308875029999999</c:v>
                </c:pt>
                <c:pt idx="100">
                  <c:v>12.053200329999999</c:v>
                </c:pt>
                <c:pt idx="101">
                  <c:v>11.87449063</c:v>
                </c:pt>
                <c:pt idx="102">
                  <c:v>11.61569969</c:v>
                </c:pt>
                <c:pt idx="103">
                  <c:v>12.52506556</c:v>
                </c:pt>
                <c:pt idx="104">
                  <c:v>12.202959199999899</c:v>
                </c:pt>
                <c:pt idx="105">
                  <c:v>12.059670629999999</c:v>
                </c:pt>
                <c:pt idx="106">
                  <c:v>11.87558907</c:v>
                </c:pt>
                <c:pt idx="107">
                  <c:v>11.664472979999999</c:v>
                </c:pt>
                <c:pt idx="108">
                  <c:v>11.42131096</c:v>
                </c:pt>
                <c:pt idx="109">
                  <c:v>11.24344926</c:v>
                </c:pt>
                <c:pt idx="110">
                  <c:v>10.99134357</c:v>
                </c:pt>
                <c:pt idx="111">
                  <c:v>12.30999577</c:v>
                </c:pt>
                <c:pt idx="112">
                  <c:v>12.127625460000001</c:v>
                </c:pt>
                <c:pt idx="113">
                  <c:v>12.108036050000001</c:v>
                </c:pt>
                <c:pt idx="114">
                  <c:v>11.96074168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05-4A24-8343-C11D4B0246B6}"/>
            </c:ext>
          </c:extLst>
        </c:ser>
        <c:ser>
          <c:idx val="1"/>
          <c:order val="1"/>
          <c:tx>
            <c:strRef>
              <c:f>plot!$I$1</c:f>
              <c:strCache>
                <c:ptCount val="1"/>
                <c:pt idx="0">
                  <c:v>T_Hospitalization_Rate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plot!$I$2:$I$7476</c:f>
              <c:numCache>
                <c:formatCode>General</c:formatCode>
                <c:ptCount val="115"/>
                <c:pt idx="0">
                  <c:v>24.945652169999999</c:v>
                </c:pt>
                <c:pt idx="1">
                  <c:v>33.978604179999998</c:v>
                </c:pt>
                <c:pt idx="2">
                  <c:v>32.861328129999997</c:v>
                </c:pt>
                <c:pt idx="3">
                  <c:v>31.085972850000001</c:v>
                </c:pt>
                <c:pt idx="4">
                  <c:v>35.224792669999999</c:v>
                </c:pt>
                <c:pt idx="5">
                  <c:v>39.975298479999999</c:v>
                </c:pt>
                <c:pt idx="6">
                  <c:v>39.96827914</c:v>
                </c:pt>
                <c:pt idx="7">
                  <c:v>39.120797930000002</c:v>
                </c:pt>
                <c:pt idx="8">
                  <c:v>35.777027029999999</c:v>
                </c:pt>
                <c:pt idx="9">
                  <c:v>34.721311479999997</c:v>
                </c:pt>
                <c:pt idx="10">
                  <c:v>33.709273179999997</c:v>
                </c:pt>
                <c:pt idx="11">
                  <c:v>32.031025569999997</c:v>
                </c:pt>
                <c:pt idx="12">
                  <c:v>30.246096850000001</c:v>
                </c:pt>
                <c:pt idx="13">
                  <c:v>32.41997439</c:v>
                </c:pt>
                <c:pt idx="14">
                  <c:v>31.271477659999999</c:v>
                </c:pt>
                <c:pt idx="15">
                  <c:v>30.897250360000001</c:v>
                </c:pt>
                <c:pt idx="16">
                  <c:v>30.422857140000001</c:v>
                </c:pt>
                <c:pt idx="17">
                  <c:v>29.940515529999999</c:v>
                </c:pt>
                <c:pt idx="18">
                  <c:v>29.205607480000001</c:v>
                </c:pt>
                <c:pt idx="19">
                  <c:v>28.919860629999999</c:v>
                </c:pt>
                <c:pt idx="20">
                  <c:v>28.919860629999999</c:v>
                </c:pt>
                <c:pt idx="21">
                  <c:v>29.610136449999999</c:v>
                </c:pt>
                <c:pt idx="22">
                  <c:v>29.15157293</c:v>
                </c:pt>
                <c:pt idx="23">
                  <c:v>27.53349364</c:v>
                </c:pt>
                <c:pt idx="24">
                  <c:v>27.23289518</c:v>
                </c:pt>
                <c:pt idx="25">
                  <c:v>27.475934079999998</c:v>
                </c:pt>
                <c:pt idx="26">
                  <c:v>26.972010180000002</c:v>
                </c:pt>
                <c:pt idx="27">
                  <c:v>27.282608700000001</c:v>
                </c:pt>
                <c:pt idx="28">
                  <c:v>27.282608700000001</c:v>
                </c:pt>
                <c:pt idx="29">
                  <c:v>26.463980830000001</c:v>
                </c:pt>
                <c:pt idx="30">
                  <c:v>26.630672700000002</c:v>
                </c:pt>
                <c:pt idx="31">
                  <c:v>25.9180791</c:v>
                </c:pt>
                <c:pt idx="32">
                  <c:v>26.117647059999999</c:v>
                </c:pt>
                <c:pt idx="33">
                  <c:v>25.470177320000001</c:v>
                </c:pt>
                <c:pt idx="34">
                  <c:v>24.66181061</c:v>
                </c:pt>
                <c:pt idx="35">
                  <c:v>24.66181061</c:v>
                </c:pt>
                <c:pt idx="36">
                  <c:v>24.538356669999999</c:v>
                </c:pt>
                <c:pt idx="37">
                  <c:v>24.910149959999998</c:v>
                </c:pt>
                <c:pt idx="38">
                  <c:v>24.68470675</c:v>
                </c:pt>
                <c:pt idx="39">
                  <c:v>24.631909239999999</c:v>
                </c:pt>
                <c:pt idx="40">
                  <c:v>24.638025160000002</c:v>
                </c:pt>
                <c:pt idx="41">
                  <c:v>24.862909810000001</c:v>
                </c:pt>
                <c:pt idx="42">
                  <c:v>24.862909810000001</c:v>
                </c:pt>
                <c:pt idx="43">
                  <c:v>24.862909810000001</c:v>
                </c:pt>
                <c:pt idx="44">
                  <c:v>23.532003970000002</c:v>
                </c:pt>
                <c:pt idx="45">
                  <c:v>23.598105100000001</c:v>
                </c:pt>
                <c:pt idx="46">
                  <c:v>23.736933799999999</c:v>
                </c:pt>
                <c:pt idx="47">
                  <c:v>23.943364330000001</c:v>
                </c:pt>
                <c:pt idx="48">
                  <c:v>23.413025560000001</c:v>
                </c:pt>
                <c:pt idx="49">
                  <c:v>22.635874980000001</c:v>
                </c:pt>
                <c:pt idx="50">
                  <c:v>22.650957290000001</c:v>
                </c:pt>
                <c:pt idx="51">
                  <c:v>22.257444759999998</c:v>
                </c:pt>
                <c:pt idx="52">
                  <c:v>21.78421298</c:v>
                </c:pt>
                <c:pt idx="53">
                  <c:v>21.36284959</c:v>
                </c:pt>
                <c:pt idx="54">
                  <c:v>20.91787012</c:v>
                </c:pt>
                <c:pt idx="55">
                  <c:v>20.91787012</c:v>
                </c:pt>
                <c:pt idx="56">
                  <c:v>20.63436738</c:v>
                </c:pt>
                <c:pt idx="57">
                  <c:v>20.379227879999998</c:v>
                </c:pt>
                <c:pt idx="58">
                  <c:v>20.16325844</c:v>
                </c:pt>
                <c:pt idx="59">
                  <c:v>20.142318960000001</c:v>
                </c:pt>
                <c:pt idx="60">
                  <c:v>20.142318960000001</c:v>
                </c:pt>
                <c:pt idx="61">
                  <c:v>19.55002009</c:v>
                </c:pt>
                <c:pt idx="62">
                  <c:v>19.55002009</c:v>
                </c:pt>
                <c:pt idx="63">
                  <c:v>19.237763900000001</c:v>
                </c:pt>
                <c:pt idx="64">
                  <c:v>18.988229789999998</c:v>
                </c:pt>
                <c:pt idx="65">
                  <c:v>18.891881489999999</c:v>
                </c:pt>
                <c:pt idx="66">
                  <c:v>18.807304689999999</c:v>
                </c:pt>
                <c:pt idx="67">
                  <c:v>18.537237999999999</c:v>
                </c:pt>
                <c:pt idx="68">
                  <c:v>18.503301539999999</c:v>
                </c:pt>
                <c:pt idx="69">
                  <c:v>18.341818180000001</c:v>
                </c:pt>
                <c:pt idx="70">
                  <c:v>18.296119659999999</c:v>
                </c:pt>
                <c:pt idx="71">
                  <c:v>18.075100769999999</c:v>
                </c:pt>
                <c:pt idx="72">
                  <c:v>17.921047130000002</c:v>
                </c:pt>
                <c:pt idx="73">
                  <c:v>17.67804611</c:v>
                </c:pt>
                <c:pt idx="74">
                  <c:v>17.423783570000001</c:v>
                </c:pt>
                <c:pt idx="75">
                  <c:v>17.423783570000001</c:v>
                </c:pt>
                <c:pt idx="76">
                  <c:v>17.003676469999998</c:v>
                </c:pt>
                <c:pt idx="77">
                  <c:v>16.954453640000001</c:v>
                </c:pt>
                <c:pt idx="78">
                  <c:v>16.77547363</c:v>
                </c:pt>
                <c:pt idx="79">
                  <c:v>16.633000880000001</c:v>
                </c:pt>
                <c:pt idx="80">
                  <c:v>16.555755950000002</c:v>
                </c:pt>
                <c:pt idx="81">
                  <c:v>16.39594529</c:v>
                </c:pt>
                <c:pt idx="82">
                  <c:v>16.39594529</c:v>
                </c:pt>
                <c:pt idx="83">
                  <c:v>16.39594529</c:v>
                </c:pt>
                <c:pt idx="84">
                  <c:v>15.73577425</c:v>
                </c:pt>
                <c:pt idx="85">
                  <c:v>15.457503279999999</c:v>
                </c:pt>
                <c:pt idx="86">
                  <c:v>15.27428986</c:v>
                </c:pt>
                <c:pt idx="87">
                  <c:v>15.056179780000001</c:v>
                </c:pt>
                <c:pt idx="88">
                  <c:v>14.79914301</c:v>
                </c:pt>
                <c:pt idx="89">
                  <c:v>14.533758690000001</c:v>
                </c:pt>
                <c:pt idx="90">
                  <c:v>14.332869150000001</c:v>
                </c:pt>
                <c:pt idx="91">
                  <c:v>14.20139419</c:v>
                </c:pt>
                <c:pt idx="92">
                  <c:v>13.85551105</c:v>
                </c:pt>
                <c:pt idx="93">
                  <c:v>13.652850989999999</c:v>
                </c:pt>
                <c:pt idx="94">
                  <c:v>13.48005502</c:v>
                </c:pt>
                <c:pt idx="95">
                  <c:v>13.256190699999999</c:v>
                </c:pt>
                <c:pt idx="96">
                  <c:v>12.95979084</c:v>
                </c:pt>
                <c:pt idx="97">
                  <c:v>12.434696260000001</c:v>
                </c:pt>
                <c:pt idx="98">
                  <c:v>12.308875029999999</c:v>
                </c:pt>
                <c:pt idx="99">
                  <c:v>12.053200329999999</c:v>
                </c:pt>
                <c:pt idx="100">
                  <c:v>11.87449063</c:v>
                </c:pt>
                <c:pt idx="101">
                  <c:v>11.61569969</c:v>
                </c:pt>
                <c:pt idx="102">
                  <c:v>12.52554857</c:v>
                </c:pt>
                <c:pt idx="103">
                  <c:v>12.202959199999899</c:v>
                </c:pt>
                <c:pt idx="104">
                  <c:v>12.06100668</c:v>
                </c:pt>
                <c:pt idx="105">
                  <c:v>11.869135180000001</c:v>
                </c:pt>
                <c:pt idx="106">
                  <c:v>11.658252149999999</c:v>
                </c:pt>
                <c:pt idx="107">
                  <c:v>11.42131096</c:v>
                </c:pt>
                <c:pt idx="108">
                  <c:v>11.24344926</c:v>
                </c:pt>
                <c:pt idx="109">
                  <c:v>10.99134357</c:v>
                </c:pt>
                <c:pt idx="110">
                  <c:v>12.30999577</c:v>
                </c:pt>
                <c:pt idx="111">
                  <c:v>12.127625460000001</c:v>
                </c:pt>
                <c:pt idx="112">
                  <c:v>12.108036050000001</c:v>
                </c:pt>
                <c:pt idx="113">
                  <c:v>11.96074168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105-4A24-8343-C11D4B0246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4351144"/>
        <c:axId val="614351472"/>
      </c:scatterChart>
      <c:valAx>
        <c:axId val="6143511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4351472"/>
        <c:crosses val="autoZero"/>
        <c:crossBetween val="midCat"/>
      </c:valAx>
      <c:valAx>
        <c:axId val="614351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43511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WV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plot!$F$1</c:f>
              <c:strCache>
                <c:ptCount val="1"/>
                <c:pt idx="0">
                  <c:v>JH_Hospitalization_Rate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plot!$F$2:$F$7476</c:f>
              <c:numCache>
                <c:formatCode>General</c:formatCode>
                <c:ptCount val="115"/>
                <c:pt idx="0">
                  <c:v>13.65935919</c:v>
                </c:pt>
                <c:pt idx="1">
                  <c:v>26.841243859999999</c:v>
                </c:pt>
                <c:pt idx="2">
                  <c:v>25.625</c:v>
                </c:pt>
                <c:pt idx="3">
                  <c:v>23.361823359999999</c:v>
                </c:pt>
                <c:pt idx="4">
                  <c:v>11.675824179999999</c:v>
                </c:pt>
                <c:pt idx="5">
                  <c:v>10.96774194</c:v>
                </c:pt>
                <c:pt idx="6">
                  <c:v>10.57324841</c:v>
                </c:pt>
                <c:pt idx="7">
                  <c:v>8.0898876400000006</c:v>
                </c:pt>
                <c:pt idx="8">
                  <c:v>8.5365853660000006</c:v>
                </c:pt>
                <c:pt idx="9">
                  <c:v>9.3612334799999992</c:v>
                </c:pt>
                <c:pt idx="10">
                  <c:v>10.969116079999999</c:v>
                </c:pt>
                <c:pt idx="11">
                  <c:v>11.009174310000001</c:v>
                </c:pt>
                <c:pt idx="12">
                  <c:v>9.6039603959999997</c:v>
                </c:pt>
                <c:pt idx="13">
                  <c:v>9.6039603959999997</c:v>
                </c:pt>
                <c:pt idx="14">
                  <c:v>9.4786729859999994</c:v>
                </c:pt>
                <c:pt idx="15">
                  <c:v>9.4073377229999995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ACB-4B72-8F92-73981463F5CA}"/>
            </c:ext>
          </c:extLst>
        </c:ser>
        <c:ser>
          <c:idx val="1"/>
          <c:order val="1"/>
          <c:tx>
            <c:strRef>
              <c:f>plot!$I$1</c:f>
              <c:strCache>
                <c:ptCount val="1"/>
                <c:pt idx="0">
                  <c:v>T_Hospitalization_Rate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plot!$B$2:$B$7476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plot!$I$2:$I$7476</c:f>
              <c:numCache>
                <c:formatCode>General</c:formatCode>
                <c:ptCount val="115"/>
                <c:pt idx="0">
                  <c:v>0</c:v>
                </c:pt>
                <c:pt idx="1">
                  <c:v>26.198083069999999</c:v>
                </c:pt>
                <c:pt idx="2">
                  <c:v>25.625</c:v>
                </c:pt>
                <c:pt idx="3">
                  <c:v>23.361823359999999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ACB-4B72-8F92-73981463F5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4351144"/>
        <c:axId val="614351472"/>
      </c:scatterChart>
      <c:valAx>
        <c:axId val="6143511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4351472"/>
        <c:crosses val="autoZero"/>
        <c:crossBetween val="midCat"/>
      </c:valAx>
      <c:valAx>
        <c:axId val="614351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43511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AZ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plot!$F$1</c:f>
              <c:strCache>
                <c:ptCount val="1"/>
                <c:pt idx="0">
                  <c:v>T_Hospitalization_Rate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plot!$B$2:$B$9265</c:f>
              <c:numCache>
                <c:formatCode>m/d/yyyy</c:formatCode>
                <c:ptCount val="154"/>
                <c:pt idx="0">
                  <c:v>43894</c:v>
                </c:pt>
                <c:pt idx="1">
                  <c:v>43895</c:v>
                </c:pt>
                <c:pt idx="2">
                  <c:v>43896</c:v>
                </c:pt>
                <c:pt idx="3">
                  <c:v>43897</c:v>
                </c:pt>
                <c:pt idx="4">
                  <c:v>43898</c:v>
                </c:pt>
                <c:pt idx="5">
                  <c:v>43899</c:v>
                </c:pt>
                <c:pt idx="6">
                  <c:v>43900</c:v>
                </c:pt>
                <c:pt idx="7">
                  <c:v>43901</c:v>
                </c:pt>
                <c:pt idx="8">
                  <c:v>43902</c:v>
                </c:pt>
                <c:pt idx="9">
                  <c:v>43903</c:v>
                </c:pt>
                <c:pt idx="10">
                  <c:v>43904</c:v>
                </c:pt>
                <c:pt idx="11">
                  <c:v>43905</c:v>
                </c:pt>
                <c:pt idx="12">
                  <c:v>43906</c:v>
                </c:pt>
                <c:pt idx="13">
                  <c:v>43907</c:v>
                </c:pt>
                <c:pt idx="14">
                  <c:v>43908</c:v>
                </c:pt>
                <c:pt idx="15">
                  <c:v>43909</c:v>
                </c:pt>
                <c:pt idx="16">
                  <c:v>43910</c:v>
                </c:pt>
                <c:pt idx="17">
                  <c:v>43911</c:v>
                </c:pt>
                <c:pt idx="18">
                  <c:v>43912</c:v>
                </c:pt>
                <c:pt idx="19">
                  <c:v>43913</c:v>
                </c:pt>
                <c:pt idx="20">
                  <c:v>43914</c:v>
                </c:pt>
                <c:pt idx="21">
                  <c:v>43915</c:v>
                </c:pt>
                <c:pt idx="22">
                  <c:v>43916</c:v>
                </c:pt>
                <c:pt idx="23">
                  <c:v>43917</c:v>
                </c:pt>
                <c:pt idx="24">
                  <c:v>43918</c:v>
                </c:pt>
                <c:pt idx="25">
                  <c:v>43919</c:v>
                </c:pt>
                <c:pt idx="26">
                  <c:v>43920</c:v>
                </c:pt>
                <c:pt idx="27">
                  <c:v>43921</c:v>
                </c:pt>
                <c:pt idx="28">
                  <c:v>43922</c:v>
                </c:pt>
                <c:pt idx="29">
                  <c:v>43923</c:v>
                </c:pt>
                <c:pt idx="30">
                  <c:v>43924</c:v>
                </c:pt>
                <c:pt idx="31">
                  <c:v>43925</c:v>
                </c:pt>
                <c:pt idx="32">
                  <c:v>43926</c:v>
                </c:pt>
                <c:pt idx="33">
                  <c:v>43927</c:v>
                </c:pt>
                <c:pt idx="34">
                  <c:v>43928</c:v>
                </c:pt>
                <c:pt idx="35">
                  <c:v>43929</c:v>
                </c:pt>
                <c:pt idx="36">
                  <c:v>43930</c:v>
                </c:pt>
                <c:pt idx="37">
                  <c:v>43931</c:v>
                </c:pt>
                <c:pt idx="38">
                  <c:v>43932</c:v>
                </c:pt>
                <c:pt idx="39">
                  <c:v>43933</c:v>
                </c:pt>
                <c:pt idx="40">
                  <c:v>43934</c:v>
                </c:pt>
                <c:pt idx="41">
                  <c:v>43935</c:v>
                </c:pt>
                <c:pt idx="42">
                  <c:v>43936</c:v>
                </c:pt>
                <c:pt idx="43">
                  <c:v>43937</c:v>
                </c:pt>
                <c:pt idx="44">
                  <c:v>43938</c:v>
                </c:pt>
                <c:pt idx="45">
                  <c:v>43939</c:v>
                </c:pt>
                <c:pt idx="46">
                  <c:v>43940</c:v>
                </c:pt>
                <c:pt idx="47">
                  <c:v>43941</c:v>
                </c:pt>
                <c:pt idx="48">
                  <c:v>43942</c:v>
                </c:pt>
                <c:pt idx="49">
                  <c:v>43943</c:v>
                </c:pt>
                <c:pt idx="50">
                  <c:v>43944</c:v>
                </c:pt>
                <c:pt idx="51">
                  <c:v>43945</c:v>
                </c:pt>
                <c:pt idx="52">
                  <c:v>43946</c:v>
                </c:pt>
                <c:pt idx="53">
                  <c:v>43947</c:v>
                </c:pt>
                <c:pt idx="54">
                  <c:v>43948</c:v>
                </c:pt>
                <c:pt idx="55">
                  <c:v>43949</c:v>
                </c:pt>
                <c:pt idx="56">
                  <c:v>43950</c:v>
                </c:pt>
                <c:pt idx="57">
                  <c:v>43951</c:v>
                </c:pt>
                <c:pt idx="58">
                  <c:v>43952</c:v>
                </c:pt>
                <c:pt idx="59">
                  <c:v>43953</c:v>
                </c:pt>
                <c:pt idx="60">
                  <c:v>43954</c:v>
                </c:pt>
                <c:pt idx="61">
                  <c:v>43955</c:v>
                </c:pt>
                <c:pt idx="62">
                  <c:v>43956</c:v>
                </c:pt>
                <c:pt idx="63">
                  <c:v>43957</c:v>
                </c:pt>
                <c:pt idx="64">
                  <c:v>43958</c:v>
                </c:pt>
                <c:pt idx="65">
                  <c:v>43959</c:v>
                </c:pt>
                <c:pt idx="66">
                  <c:v>43960</c:v>
                </c:pt>
                <c:pt idx="67">
                  <c:v>43961</c:v>
                </c:pt>
                <c:pt idx="68">
                  <c:v>43962</c:v>
                </c:pt>
                <c:pt idx="69">
                  <c:v>43963</c:v>
                </c:pt>
                <c:pt idx="70">
                  <c:v>43964</c:v>
                </c:pt>
                <c:pt idx="71">
                  <c:v>43965</c:v>
                </c:pt>
                <c:pt idx="72">
                  <c:v>43966</c:v>
                </c:pt>
                <c:pt idx="73">
                  <c:v>43967</c:v>
                </c:pt>
                <c:pt idx="74">
                  <c:v>43968</c:v>
                </c:pt>
                <c:pt idx="75">
                  <c:v>43969</c:v>
                </c:pt>
                <c:pt idx="76">
                  <c:v>43970</c:v>
                </c:pt>
                <c:pt idx="77">
                  <c:v>43971</c:v>
                </c:pt>
                <c:pt idx="78">
                  <c:v>43972</c:v>
                </c:pt>
                <c:pt idx="79">
                  <c:v>43973</c:v>
                </c:pt>
                <c:pt idx="80">
                  <c:v>43974</c:v>
                </c:pt>
                <c:pt idx="81">
                  <c:v>43975</c:v>
                </c:pt>
                <c:pt idx="82">
                  <c:v>43976</c:v>
                </c:pt>
                <c:pt idx="83">
                  <c:v>43977</c:v>
                </c:pt>
                <c:pt idx="84">
                  <c:v>43978</c:v>
                </c:pt>
                <c:pt idx="85">
                  <c:v>43979</c:v>
                </c:pt>
                <c:pt idx="86">
                  <c:v>43980</c:v>
                </c:pt>
                <c:pt idx="87">
                  <c:v>43981</c:v>
                </c:pt>
                <c:pt idx="88">
                  <c:v>43982</c:v>
                </c:pt>
                <c:pt idx="89">
                  <c:v>43983</c:v>
                </c:pt>
                <c:pt idx="90">
                  <c:v>43984</c:v>
                </c:pt>
                <c:pt idx="91">
                  <c:v>43985</c:v>
                </c:pt>
                <c:pt idx="92">
                  <c:v>43986</c:v>
                </c:pt>
                <c:pt idx="93">
                  <c:v>43987</c:v>
                </c:pt>
                <c:pt idx="94">
                  <c:v>43988</c:v>
                </c:pt>
                <c:pt idx="95">
                  <c:v>43989</c:v>
                </c:pt>
                <c:pt idx="96">
                  <c:v>43990</c:v>
                </c:pt>
                <c:pt idx="97">
                  <c:v>43991</c:v>
                </c:pt>
                <c:pt idx="98">
                  <c:v>43992</c:v>
                </c:pt>
                <c:pt idx="99">
                  <c:v>43993</c:v>
                </c:pt>
                <c:pt idx="100">
                  <c:v>43994</c:v>
                </c:pt>
                <c:pt idx="101">
                  <c:v>43995</c:v>
                </c:pt>
                <c:pt idx="102">
                  <c:v>43996</c:v>
                </c:pt>
                <c:pt idx="103">
                  <c:v>43997</c:v>
                </c:pt>
                <c:pt idx="104">
                  <c:v>43998</c:v>
                </c:pt>
                <c:pt idx="105">
                  <c:v>43999</c:v>
                </c:pt>
                <c:pt idx="106">
                  <c:v>44000</c:v>
                </c:pt>
                <c:pt idx="107">
                  <c:v>44001</c:v>
                </c:pt>
                <c:pt idx="108">
                  <c:v>44002</c:v>
                </c:pt>
                <c:pt idx="109">
                  <c:v>44003</c:v>
                </c:pt>
                <c:pt idx="110">
                  <c:v>44004</c:v>
                </c:pt>
                <c:pt idx="111">
                  <c:v>44005</c:v>
                </c:pt>
                <c:pt idx="112">
                  <c:v>44006</c:v>
                </c:pt>
                <c:pt idx="113">
                  <c:v>44007</c:v>
                </c:pt>
                <c:pt idx="114">
                  <c:v>44008</c:v>
                </c:pt>
                <c:pt idx="115">
                  <c:v>44009</c:v>
                </c:pt>
                <c:pt idx="116">
                  <c:v>44010</c:v>
                </c:pt>
                <c:pt idx="117">
                  <c:v>44011</c:v>
                </c:pt>
                <c:pt idx="118">
                  <c:v>44012</c:v>
                </c:pt>
                <c:pt idx="119">
                  <c:v>44013</c:v>
                </c:pt>
                <c:pt idx="120">
                  <c:v>44014</c:v>
                </c:pt>
                <c:pt idx="121">
                  <c:v>44015</c:v>
                </c:pt>
                <c:pt idx="122">
                  <c:v>44016</c:v>
                </c:pt>
                <c:pt idx="123">
                  <c:v>44017</c:v>
                </c:pt>
                <c:pt idx="124">
                  <c:v>44018</c:v>
                </c:pt>
                <c:pt idx="125">
                  <c:v>44019</c:v>
                </c:pt>
                <c:pt idx="126">
                  <c:v>44020</c:v>
                </c:pt>
                <c:pt idx="127">
                  <c:v>44021</c:v>
                </c:pt>
                <c:pt idx="128">
                  <c:v>44022</c:v>
                </c:pt>
                <c:pt idx="129">
                  <c:v>44023</c:v>
                </c:pt>
                <c:pt idx="130">
                  <c:v>44024</c:v>
                </c:pt>
                <c:pt idx="131">
                  <c:v>44025</c:v>
                </c:pt>
                <c:pt idx="132">
                  <c:v>44026</c:v>
                </c:pt>
                <c:pt idx="133">
                  <c:v>44027</c:v>
                </c:pt>
                <c:pt idx="134">
                  <c:v>44028</c:v>
                </c:pt>
                <c:pt idx="135">
                  <c:v>44029</c:v>
                </c:pt>
                <c:pt idx="136">
                  <c:v>44030</c:v>
                </c:pt>
                <c:pt idx="137">
                  <c:v>44031</c:v>
                </c:pt>
                <c:pt idx="138">
                  <c:v>44032</c:v>
                </c:pt>
                <c:pt idx="139">
                  <c:v>44033</c:v>
                </c:pt>
                <c:pt idx="140">
                  <c:v>44034</c:v>
                </c:pt>
                <c:pt idx="141">
                  <c:v>44035</c:v>
                </c:pt>
                <c:pt idx="142">
                  <c:v>44036</c:v>
                </c:pt>
                <c:pt idx="143">
                  <c:v>44037</c:v>
                </c:pt>
                <c:pt idx="144">
                  <c:v>44038</c:v>
                </c:pt>
                <c:pt idx="145">
                  <c:v>44039</c:v>
                </c:pt>
                <c:pt idx="146">
                  <c:v>44040</c:v>
                </c:pt>
                <c:pt idx="147">
                  <c:v>44041</c:v>
                </c:pt>
                <c:pt idx="148">
                  <c:v>44042</c:v>
                </c:pt>
                <c:pt idx="149">
                  <c:v>44043</c:v>
                </c:pt>
                <c:pt idx="150">
                  <c:v>44044</c:v>
                </c:pt>
                <c:pt idx="151">
                  <c:v>44045</c:v>
                </c:pt>
                <c:pt idx="152">
                  <c:v>44046</c:v>
                </c:pt>
                <c:pt idx="153">
                  <c:v>44047</c:v>
                </c:pt>
              </c:numCache>
            </c:numRef>
          </c:xVal>
          <c:yVal>
            <c:numRef>
              <c:f>plot!$F$2:$F$9265</c:f>
              <c:numCache>
                <c:formatCode>General</c:formatCode>
                <c:ptCount val="154"/>
                <c:pt idx="0">
                  <c:v>200</c:v>
                </c:pt>
                <c:pt idx="1">
                  <c:v>250</c:v>
                </c:pt>
                <c:pt idx="2">
                  <c:v>200</c:v>
                </c:pt>
                <c:pt idx="3">
                  <c:v>120</c:v>
                </c:pt>
                <c:pt idx="4">
                  <c:v>120</c:v>
                </c:pt>
                <c:pt idx="5">
                  <c:v>160</c:v>
                </c:pt>
                <c:pt idx="6">
                  <c:v>133.33333329999999</c:v>
                </c:pt>
                <c:pt idx="7">
                  <c:v>122.2222222</c:v>
                </c:pt>
                <c:pt idx="8">
                  <c:v>177.7777778</c:v>
                </c:pt>
                <c:pt idx="9">
                  <c:v>244.44444440000001</c:v>
                </c:pt>
                <c:pt idx="10">
                  <c:v>216.66666669999901</c:v>
                </c:pt>
                <c:pt idx="11">
                  <c:v>300</c:v>
                </c:pt>
                <c:pt idx="12">
                  <c:v>233.33333329999999</c:v>
                </c:pt>
                <c:pt idx="13">
                  <c:v>275</c:v>
                </c:pt>
                <c:pt idx="14">
                  <c:v>239.2857143</c:v>
                </c:pt>
                <c:pt idx="15">
                  <c:v>193.18181819999899</c:v>
                </c:pt>
                <c:pt idx="16">
                  <c:v>166.15384619999901</c:v>
                </c:pt>
                <c:pt idx="17">
                  <c:v>123.07692309999899</c:v>
                </c:pt>
                <c:pt idx="18">
                  <c:v>95.394736839999993</c:v>
                </c:pt>
                <c:pt idx="19">
                  <c:v>71.320754719999996</c:v>
                </c:pt>
                <c:pt idx="20">
                  <c:v>61.344537819999999</c:v>
                </c:pt>
                <c:pt idx="21">
                  <c:v>58.666666669999998</c:v>
                </c:pt>
                <c:pt idx="22">
                  <c:v>52.512998269999997</c:v>
                </c:pt>
                <c:pt idx="23">
                  <c:v>46.60326087</c:v>
                </c:pt>
                <c:pt idx="24">
                  <c:v>44.215349369999998</c:v>
                </c:pt>
                <c:pt idx="25">
                  <c:v>46.463547329999997</c:v>
                </c:pt>
                <c:pt idx="26">
                  <c:v>41.313742439999999</c:v>
                </c:pt>
                <c:pt idx="27">
                  <c:v>41.427463150000001</c:v>
                </c:pt>
                <c:pt idx="28">
                  <c:v>41.188959660000002</c:v>
                </c:pt>
                <c:pt idx="29">
                  <c:v>38.548185230000001</c:v>
                </c:pt>
                <c:pt idx="30">
                  <c:v>37.704918030000002</c:v>
                </c:pt>
                <c:pt idx="31">
                  <c:v>35.215453189999998</c:v>
                </c:pt>
                <c:pt idx="32">
                  <c:v>33.494931690000001</c:v>
                </c:pt>
                <c:pt idx="33">
                  <c:v>33.346905540000002</c:v>
                </c:pt>
                <c:pt idx="34">
                  <c:v>33.126213589999999</c:v>
                </c:pt>
                <c:pt idx="35">
                  <c:v>33.235509899999997</c:v>
                </c:pt>
                <c:pt idx="36">
                  <c:v>31.477799869999998</c:v>
                </c:pt>
                <c:pt idx="37">
                  <c:v>31.973007710000001</c:v>
                </c:pt>
                <c:pt idx="38">
                  <c:v>30.56292367</c:v>
                </c:pt>
                <c:pt idx="39">
                  <c:v>30.347555809999999</c:v>
                </c:pt>
                <c:pt idx="40">
                  <c:v>30.30794165</c:v>
                </c:pt>
                <c:pt idx="41">
                  <c:v>30.76720967</c:v>
                </c:pt>
                <c:pt idx="42">
                  <c:v>30.61585058</c:v>
                </c:pt>
                <c:pt idx="43">
                  <c:v>29.711856399999999</c:v>
                </c:pt>
                <c:pt idx="44">
                  <c:v>28.599955619999999</c:v>
                </c:pt>
                <c:pt idx="45">
                  <c:v>28.41703751</c:v>
                </c:pt>
                <c:pt idx="46">
                  <c:v>28.139582069999999</c:v>
                </c:pt>
                <c:pt idx="47">
                  <c:v>28.712480249999999</c:v>
                </c:pt>
                <c:pt idx="48">
                  <c:v>28.26128357</c:v>
                </c:pt>
                <c:pt idx="49">
                  <c:v>27.990474450000001</c:v>
                </c:pt>
                <c:pt idx="50">
                  <c:v>27.249089959999999</c:v>
                </c:pt>
                <c:pt idx="51">
                  <c:v>26.898263029999999</c:v>
                </c:pt>
                <c:pt idx="52">
                  <c:v>26.624203820000002</c:v>
                </c:pt>
                <c:pt idx="53">
                  <c:v>26.294820720000001</c:v>
                </c:pt>
                <c:pt idx="54">
                  <c:v>26.38475283</c:v>
                </c:pt>
                <c:pt idx="55">
                  <c:v>26.25215889</c:v>
                </c:pt>
                <c:pt idx="56">
                  <c:v>26.159400170000001</c:v>
                </c:pt>
                <c:pt idx="57">
                  <c:v>25.326882850000001</c:v>
                </c:pt>
                <c:pt idx="58">
                  <c:v>24.943481540000001</c:v>
                </c:pt>
                <c:pt idx="59">
                  <c:v>24.306551890000001</c:v>
                </c:pt>
                <c:pt idx="60">
                  <c:v>24.17824074</c:v>
                </c:pt>
                <c:pt idx="61">
                  <c:v>23.937661169999998</c:v>
                </c:pt>
                <c:pt idx="62">
                  <c:v>23.557227300000001</c:v>
                </c:pt>
                <c:pt idx="63">
                  <c:v>23.117338</c:v>
                </c:pt>
                <c:pt idx="64">
                  <c:v>23.046757159999999</c:v>
                </c:pt>
                <c:pt idx="65">
                  <c:v>22.325669770000001</c:v>
                </c:pt>
                <c:pt idx="66">
                  <c:v>21.770072989999999</c:v>
                </c:pt>
                <c:pt idx="67">
                  <c:v>21.773540789999998</c:v>
                </c:pt>
                <c:pt idx="68">
                  <c:v>21.634446399999899</c:v>
                </c:pt>
                <c:pt idx="69">
                  <c:v>21.336059989999999</c:v>
                </c:pt>
                <c:pt idx="70">
                  <c:v>20.885348230000002</c:v>
                </c:pt>
                <c:pt idx="71">
                  <c:v>20.474988159999999</c:v>
                </c:pt>
                <c:pt idx="72">
                  <c:v>20.016705899999899</c:v>
                </c:pt>
                <c:pt idx="73">
                  <c:v>19.609713150000001</c:v>
                </c:pt>
                <c:pt idx="74">
                  <c:v>19.394417740000002</c:v>
                </c:pt>
                <c:pt idx="75">
                  <c:v>19.456598450000001</c:v>
                </c:pt>
                <c:pt idx="76">
                  <c:v>19.222847730000002</c:v>
                </c:pt>
                <c:pt idx="77">
                  <c:v>19.037390080000002</c:v>
                </c:pt>
                <c:pt idx="78">
                  <c:v>18.837740780000001</c:v>
                </c:pt>
                <c:pt idx="79">
                  <c:v>18.855715020000002</c:v>
                </c:pt>
                <c:pt idx="80">
                  <c:v>18.60465116</c:v>
                </c:pt>
                <c:pt idx="81">
                  <c:v>18.520105269999998</c:v>
                </c:pt>
                <c:pt idx="82">
                  <c:v>18.579795910000001</c:v>
                </c:pt>
                <c:pt idx="83">
                  <c:v>18.60215694</c:v>
                </c:pt>
                <c:pt idx="84">
                  <c:v>18.375622759999999</c:v>
                </c:pt>
                <c:pt idx="85">
                  <c:v>18.144457580000001</c:v>
                </c:pt>
                <c:pt idx="86">
                  <c:v>17.768751689999998</c:v>
                </c:pt>
                <c:pt idx="87">
                  <c:v>17.314983120000001</c:v>
                </c:pt>
                <c:pt idx="88">
                  <c:v>16.94923756</c:v>
                </c:pt>
                <c:pt idx="89">
                  <c:v>17.11971376</c:v>
                </c:pt>
                <c:pt idx="90">
                  <c:v>16.564705880000002</c:v>
                </c:pt>
                <c:pt idx="91">
                  <c:v>16.142670800000001</c:v>
                </c:pt>
                <c:pt idx="92">
                  <c:v>16.00668044</c:v>
                </c:pt>
                <c:pt idx="93">
                  <c:v>15.25563045</c:v>
                </c:pt>
                <c:pt idx="94">
                  <c:v>14.840281320000001</c:v>
                </c:pt>
                <c:pt idx="95">
                  <c:v>14.30696567</c:v>
                </c:pt>
                <c:pt idx="96">
                  <c:v>14.130356239999999</c:v>
                </c:pt>
                <c:pt idx="97">
                  <c:v>13.99137687</c:v>
                </c:pt>
                <c:pt idx="98">
                  <c:v>13.399437219999999</c:v>
                </c:pt>
                <c:pt idx="99">
                  <c:v>12.925409419999999</c:v>
                </c:pt>
                <c:pt idx="100">
                  <c:v>12.391396800000001</c:v>
                </c:pt>
                <c:pt idx="101">
                  <c:v>11.94207441</c:v>
                </c:pt>
                <c:pt idx="102">
                  <c:v>11.621977530000001</c:v>
                </c:pt>
                <c:pt idx="103">
                  <c:v>11.39354311</c:v>
                </c:pt>
                <c:pt idx="104">
                  <c:v>10.765531879999999</c:v>
                </c:pt>
                <c:pt idx="105">
                  <c:v>10.321571690000001</c:v>
                </c:pt>
                <c:pt idx="106">
                  <c:v>9.7622171580000003</c:v>
                </c:pt>
                <c:pt idx="107">
                  <c:v>9.0942191950000009</c:v>
                </c:pt>
                <c:pt idx="108">
                  <c:v>8.5384955219999998</c:v>
                </c:pt>
                <c:pt idx="109">
                  <c:v>8.1217789650000007</c:v>
                </c:pt>
                <c:pt idx="110">
                  <c:v>7.795039021</c:v>
                </c:pt>
                <c:pt idx="111">
                  <c:v>7.3136355039999996</c:v>
                </c:pt>
                <c:pt idx="112">
                  <c:v>7.1914496279999902</c:v>
                </c:pt>
                <c:pt idx="113">
                  <c:v>6.9903220689999896</c:v>
                </c:pt>
                <c:pt idx="114">
                  <c:v>6.783073871</c:v>
                </c:pt>
                <c:pt idx="115">
                  <c:v>6.5595066449999999</c:v>
                </c:pt>
                <c:pt idx="116">
                  <c:v>6.2469556749999997</c:v>
                </c:pt>
                <c:pt idx="117">
                  <c:v>6.217380221</c:v>
                </c:pt>
                <c:pt idx="118">
                  <c:v>5.9786656569999996</c:v>
                </c:pt>
                <c:pt idx="119">
                  <c:v>5.7520334870000003</c:v>
                </c:pt>
                <c:pt idx="120">
                  <c:v>5.6231055190000001</c:v>
                </c:pt>
                <c:pt idx="121">
                  <c:v>5.4627795079999997</c:v>
                </c:pt>
                <c:pt idx="122">
                  <c:v>5.3599568499999997</c:v>
                </c:pt>
                <c:pt idx="123">
                  <c:v>5.2615481859999997</c:v>
                </c:pt>
                <c:pt idx="124">
                  <c:v>5.1143028949999998</c:v>
                </c:pt>
                <c:pt idx="125">
                  <c:v>5.0164614539999999</c:v>
                </c:pt>
                <c:pt idx="126">
                  <c:v>4.9597657760000002</c:v>
                </c:pt>
                <c:pt idx="127">
                  <c:v>4.9045450910000001</c:v>
                </c:pt>
                <c:pt idx="128">
                  <c:v>4.8412209559999999</c:v>
                </c:pt>
                <c:pt idx="129">
                  <c:v>4.7944634370000001</c:v>
                </c:pt>
                <c:pt idx="130">
                  <c:v>4.7318869569999897</c:v>
                </c:pt>
                <c:pt idx="131">
                  <c:v>4.715564026</c:v>
                </c:pt>
                <c:pt idx="132">
                  <c:v>4.6386722560000004</c:v>
                </c:pt>
                <c:pt idx="133">
                  <c:v>4.646223183</c:v>
                </c:pt>
                <c:pt idx="134">
                  <c:v>4.6771114230000004</c:v>
                </c:pt>
                <c:pt idx="135">
                  <c:v>4.6216151830000003</c:v>
                </c:pt>
                <c:pt idx="136">
                  <c:v>4.6487098719999898</c:v>
                </c:pt>
                <c:pt idx="137">
                  <c:v>4.6176126550000003</c:v>
                </c:pt>
                <c:pt idx="138">
                  <c:v>4.6134878050000001</c:v>
                </c:pt>
                <c:pt idx="139">
                  <c:v>4.6367103169999897</c:v>
                </c:pt>
                <c:pt idx="140">
                  <c:v>4.6790032469999998</c:v>
                </c:pt>
                <c:pt idx="141">
                  <c:v>4.731143425</c:v>
                </c:pt>
                <c:pt idx="142">
                  <c:v>4.7734819350000004</c:v>
                </c:pt>
                <c:pt idx="143">
                  <c:v>4.765653801</c:v>
                </c:pt>
                <c:pt idx="144">
                  <c:v>4.7563790780000001</c:v>
                </c:pt>
                <c:pt idx="145">
                  <c:v>4.7312103619999997</c:v>
                </c:pt>
                <c:pt idx="146">
                  <c:v>5.6612870179999897</c:v>
                </c:pt>
                <c:pt idx="147">
                  <c:v>5.97838037</c:v>
                </c:pt>
                <c:pt idx="148">
                  <c:v>6.5410601999999898</c:v>
                </c:pt>
                <c:pt idx="149">
                  <c:v>6.4708924769999996</c:v>
                </c:pt>
                <c:pt idx="150">
                  <c:v>6.4100970610000001</c:v>
                </c:pt>
                <c:pt idx="151">
                  <c:v>6.3714860450000002</c:v>
                </c:pt>
                <c:pt idx="152">
                  <c:v>6.3510810769999999</c:v>
                </c:pt>
                <c:pt idx="153">
                  <c:v>7.3648929389999997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500-4177-B3ED-206652497B4A}"/>
            </c:ext>
          </c:extLst>
        </c:ser>
        <c:ser>
          <c:idx val="1"/>
          <c:order val="1"/>
          <c:tx>
            <c:strRef>
              <c:f>plot!$I$1</c:f>
              <c:strCache>
                <c:ptCount val="1"/>
                <c:pt idx="0">
                  <c:v>JH_Hospitalization_Rate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plot!$B$2:$B$9265</c:f>
              <c:numCache>
                <c:formatCode>m/d/yyyy</c:formatCode>
                <c:ptCount val="154"/>
                <c:pt idx="0">
                  <c:v>43894</c:v>
                </c:pt>
                <c:pt idx="1">
                  <c:v>43895</c:v>
                </c:pt>
                <c:pt idx="2">
                  <c:v>43896</c:v>
                </c:pt>
                <c:pt idx="3">
                  <c:v>43897</c:v>
                </c:pt>
                <c:pt idx="4">
                  <c:v>43898</c:v>
                </c:pt>
                <c:pt idx="5">
                  <c:v>43899</c:v>
                </c:pt>
                <c:pt idx="6">
                  <c:v>43900</c:v>
                </c:pt>
                <c:pt idx="7">
                  <c:v>43901</c:v>
                </c:pt>
                <c:pt idx="8">
                  <c:v>43902</c:v>
                </c:pt>
                <c:pt idx="9">
                  <c:v>43903</c:v>
                </c:pt>
                <c:pt idx="10">
                  <c:v>43904</c:v>
                </c:pt>
                <c:pt idx="11">
                  <c:v>43905</c:v>
                </c:pt>
                <c:pt idx="12">
                  <c:v>43906</c:v>
                </c:pt>
                <c:pt idx="13">
                  <c:v>43907</c:v>
                </c:pt>
                <c:pt idx="14">
                  <c:v>43908</c:v>
                </c:pt>
                <c:pt idx="15">
                  <c:v>43909</c:v>
                </c:pt>
                <c:pt idx="16">
                  <c:v>43910</c:v>
                </c:pt>
                <c:pt idx="17">
                  <c:v>43911</c:v>
                </c:pt>
                <c:pt idx="18">
                  <c:v>43912</c:v>
                </c:pt>
                <c:pt idx="19">
                  <c:v>43913</c:v>
                </c:pt>
                <c:pt idx="20">
                  <c:v>43914</c:v>
                </c:pt>
                <c:pt idx="21">
                  <c:v>43915</c:v>
                </c:pt>
                <c:pt idx="22">
                  <c:v>43916</c:v>
                </c:pt>
                <c:pt idx="23">
                  <c:v>43917</c:v>
                </c:pt>
                <c:pt idx="24">
                  <c:v>43918</c:v>
                </c:pt>
                <c:pt idx="25">
                  <c:v>43919</c:v>
                </c:pt>
                <c:pt idx="26">
                  <c:v>43920</c:v>
                </c:pt>
                <c:pt idx="27">
                  <c:v>43921</c:v>
                </c:pt>
                <c:pt idx="28">
                  <c:v>43922</c:v>
                </c:pt>
                <c:pt idx="29">
                  <c:v>43923</c:v>
                </c:pt>
                <c:pt idx="30">
                  <c:v>43924</c:v>
                </c:pt>
                <c:pt idx="31">
                  <c:v>43925</c:v>
                </c:pt>
                <c:pt idx="32">
                  <c:v>43926</c:v>
                </c:pt>
                <c:pt idx="33">
                  <c:v>43927</c:v>
                </c:pt>
                <c:pt idx="34">
                  <c:v>43928</c:v>
                </c:pt>
                <c:pt idx="35">
                  <c:v>43929</c:v>
                </c:pt>
                <c:pt idx="36">
                  <c:v>43930</c:v>
                </c:pt>
                <c:pt idx="37">
                  <c:v>43931</c:v>
                </c:pt>
                <c:pt idx="38">
                  <c:v>43932</c:v>
                </c:pt>
                <c:pt idx="39">
                  <c:v>43933</c:v>
                </c:pt>
                <c:pt idx="40">
                  <c:v>43934</c:v>
                </c:pt>
                <c:pt idx="41">
                  <c:v>43935</c:v>
                </c:pt>
                <c:pt idx="42">
                  <c:v>43936</c:v>
                </c:pt>
                <c:pt idx="43">
                  <c:v>43937</c:v>
                </c:pt>
                <c:pt idx="44">
                  <c:v>43938</c:v>
                </c:pt>
                <c:pt idx="45">
                  <c:v>43939</c:v>
                </c:pt>
                <c:pt idx="46">
                  <c:v>43940</c:v>
                </c:pt>
                <c:pt idx="47">
                  <c:v>43941</c:v>
                </c:pt>
                <c:pt idx="48">
                  <c:v>43942</c:v>
                </c:pt>
                <c:pt idx="49">
                  <c:v>43943</c:v>
                </c:pt>
                <c:pt idx="50">
                  <c:v>43944</c:v>
                </c:pt>
                <c:pt idx="51">
                  <c:v>43945</c:v>
                </c:pt>
                <c:pt idx="52">
                  <c:v>43946</c:v>
                </c:pt>
                <c:pt idx="53">
                  <c:v>43947</c:v>
                </c:pt>
                <c:pt idx="54">
                  <c:v>43948</c:v>
                </c:pt>
                <c:pt idx="55">
                  <c:v>43949</c:v>
                </c:pt>
                <c:pt idx="56">
                  <c:v>43950</c:v>
                </c:pt>
                <c:pt idx="57">
                  <c:v>43951</c:v>
                </c:pt>
                <c:pt idx="58">
                  <c:v>43952</c:v>
                </c:pt>
                <c:pt idx="59">
                  <c:v>43953</c:v>
                </c:pt>
                <c:pt idx="60">
                  <c:v>43954</c:v>
                </c:pt>
                <c:pt idx="61">
                  <c:v>43955</c:v>
                </c:pt>
                <c:pt idx="62">
                  <c:v>43956</c:v>
                </c:pt>
                <c:pt idx="63">
                  <c:v>43957</c:v>
                </c:pt>
                <c:pt idx="64">
                  <c:v>43958</c:v>
                </c:pt>
                <c:pt idx="65">
                  <c:v>43959</c:v>
                </c:pt>
                <c:pt idx="66">
                  <c:v>43960</c:v>
                </c:pt>
                <c:pt idx="67">
                  <c:v>43961</c:v>
                </c:pt>
                <c:pt idx="68">
                  <c:v>43962</c:v>
                </c:pt>
                <c:pt idx="69">
                  <c:v>43963</c:v>
                </c:pt>
                <c:pt idx="70">
                  <c:v>43964</c:v>
                </c:pt>
                <c:pt idx="71">
                  <c:v>43965</c:v>
                </c:pt>
                <c:pt idx="72">
                  <c:v>43966</c:v>
                </c:pt>
                <c:pt idx="73">
                  <c:v>43967</c:v>
                </c:pt>
                <c:pt idx="74">
                  <c:v>43968</c:v>
                </c:pt>
                <c:pt idx="75">
                  <c:v>43969</c:v>
                </c:pt>
                <c:pt idx="76">
                  <c:v>43970</c:v>
                </c:pt>
                <c:pt idx="77">
                  <c:v>43971</c:v>
                </c:pt>
                <c:pt idx="78">
                  <c:v>43972</c:v>
                </c:pt>
                <c:pt idx="79">
                  <c:v>43973</c:v>
                </c:pt>
                <c:pt idx="80">
                  <c:v>43974</c:v>
                </c:pt>
                <c:pt idx="81">
                  <c:v>43975</c:v>
                </c:pt>
                <c:pt idx="82">
                  <c:v>43976</c:v>
                </c:pt>
                <c:pt idx="83">
                  <c:v>43977</c:v>
                </c:pt>
                <c:pt idx="84">
                  <c:v>43978</c:v>
                </c:pt>
                <c:pt idx="85">
                  <c:v>43979</c:v>
                </c:pt>
                <c:pt idx="86">
                  <c:v>43980</c:v>
                </c:pt>
                <c:pt idx="87">
                  <c:v>43981</c:v>
                </c:pt>
                <c:pt idx="88">
                  <c:v>43982</c:v>
                </c:pt>
                <c:pt idx="89">
                  <c:v>43983</c:v>
                </c:pt>
                <c:pt idx="90">
                  <c:v>43984</c:v>
                </c:pt>
                <c:pt idx="91">
                  <c:v>43985</c:v>
                </c:pt>
                <c:pt idx="92">
                  <c:v>43986</c:v>
                </c:pt>
                <c:pt idx="93">
                  <c:v>43987</c:v>
                </c:pt>
                <c:pt idx="94">
                  <c:v>43988</c:v>
                </c:pt>
                <c:pt idx="95">
                  <c:v>43989</c:v>
                </c:pt>
                <c:pt idx="96">
                  <c:v>43990</c:v>
                </c:pt>
                <c:pt idx="97">
                  <c:v>43991</c:v>
                </c:pt>
                <c:pt idx="98">
                  <c:v>43992</c:v>
                </c:pt>
                <c:pt idx="99">
                  <c:v>43993</c:v>
                </c:pt>
                <c:pt idx="100">
                  <c:v>43994</c:v>
                </c:pt>
                <c:pt idx="101">
                  <c:v>43995</c:v>
                </c:pt>
                <c:pt idx="102">
                  <c:v>43996</c:v>
                </c:pt>
                <c:pt idx="103">
                  <c:v>43997</c:v>
                </c:pt>
                <c:pt idx="104">
                  <c:v>43998</c:v>
                </c:pt>
                <c:pt idx="105">
                  <c:v>43999</c:v>
                </c:pt>
                <c:pt idx="106">
                  <c:v>44000</c:v>
                </c:pt>
                <c:pt idx="107">
                  <c:v>44001</c:v>
                </c:pt>
                <c:pt idx="108">
                  <c:v>44002</c:v>
                </c:pt>
                <c:pt idx="109">
                  <c:v>44003</c:v>
                </c:pt>
                <c:pt idx="110">
                  <c:v>44004</c:v>
                </c:pt>
                <c:pt idx="111">
                  <c:v>44005</c:v>
                </c:pt>
                <c:pt idx="112">
                  <c:v>44006</c:v>
                </c:pt>
                <c:pt idx="113">
                  <c:v>44007</c:v>
                </c:pt>
                <c:pt idx="114">
                  <c:v>44008</c:v>
                </c:pt>
                <c:pt idx="115">
                  <c:v>44009</c:v>
                </c:pt>
                <c:pt idx="116">
                  <c:v>44010</c:v>
                </c:pt>
                <c:pt idx="117">
                  <c:v>44011</c:v>
                </c:pt>
                <c:pt idx="118">
                  <c:v>44012</c:v>
                </c:pt>
                <c:pt idx="119">
                  <c:v>44013</c:v>
                </c:pt>
                <c:pt idx="120">
                  <c:v>44014</c:v>
                </c:pt>
                <c:pt idx="121">
                  <c:v>44015</c:v>
                </c:pt>
                <c:pt idx="122">
                  <c:v>44016</c:v>
                </c:pt>
                <c:pt idx="123">
                  <c:v>44017</c:v>
                </c:pt>
                <c:pt idx="124">
                  <c:v>44018</c:v>
                </c:pt>
                <c:pt idx="125">
                  <c:v>44019</c:v>
                </c:pt>
                <c:pt idx="126">
                  <c:v>44020</c:v>
                </c:pt>
                <c:pt idx="127">
                  <c:v>44021</c:v>
                </c:pt>
                <c:pt idx="128">
                  <c:v>44022</c:v>
                </c:pt>
                <c:pt idx="129">
                  <c:v>44023</c:v>
                </c:pt>
                <c:pt idx="130">
                  <c:v>44024</c:v>
                </c:pt>
                <c:pt idx="131">
                  <c:v>44025</c:v>
                </c:pt>
                <c:pt idx="132">
                  <c:v>44026</c:v>
                </c:pt>
                <c:pt idx="133">
                  <c:v>44027</c:v>
                </c:pt>
                <c:pt idx="134">
                  <c:v>44028</c:v>
                </c:pt>
                <c:pt idx="135">
                  <c:v>44029</c:v>
                </c:pt>
                <c:pt idx="136">
                  <c:v>44030</c:v>
                </c:pt>
                <c:pt idx="137">
                  <c:v>44031</c:v>
                </c:pt>
                <c:pt idx="138">
                  <c:v>44032</c:v>
                </c:pt>
                <c:pt idx="139">
                  <c:v>44033</c:v>
                </c:pt>
                <c:pt idx="140">
                  <c:v>44034</c:v>
                </c:pt>
                <c:pt idx="141">
                  <c:v>44035</c:v>
                </c:pt>
                <c:pt idx="142">
                  <c:v>44036</c:v>
                </c:pt>
                <c:pt idx="143">
                  <c:v>44037</c:v>
                </c:pt>
                <c:pt idx="144">
                  <c:v>44038</c:v>
                </c:pt>
                <c:pt idx="145">
                  <c:v>44039</c:v>
                </c:pt>
                <c:pt idx="146">
                  <c:v>44040</c:v>
                </c:pt>
                <c:pt idx="147">
                  <c:v>44041</c:v>
                </c:pt>
                <c:pt idx="148">
                  <c:v>44042</c:v>
                </c:pt>
                <c:pt idx="149">
                  <c:v>44043</c:v>
                </c:pt>
                <c:pt idx="150">
                  <c:v>44044</c:v>
                </c:pt>
                <c:pt idx="151">
                  <c:v>44045</c:v>
                </c:pt>
                <c:pt idx="152">
                  <c:v>44046</c:v>
                </c:pt>
                <c:pt idx="153">
                  <c:v>44047</c:v>
                </c:pt>
              </c:numCache>
            </c:numRef>
          </c:xVal>
          <c:yVal>
            <c:numRef>
              <c:f>plot!$I$2:$I$9265</c:f>
              <c:numCache>
                <c:formatCode>General</c:formatCode>
                <c:ptCount val="154"/>
                <c:pt idx="40">
                  <c:v>14.17004049</c:v>
                </c:pt>
                <c:pt idx="41">
                  <c:v>15.22709373</c:v>
                </c:pt>
                <c:pt idx="42">
                  <c:v>14.883955599999901</c:v>
                </c:pt>
                <c:pt idx="43">
                  <c:v>13.641727639999999</c:v>
                </c:pt>
                <c:pt idx="44">
                  <c:v>12.547107069999999</c:v>
                </c:pt>
                <c:pt idx="45">
                  <c:v>11.98137172</c:v>
                </c:pt>
                <c:pt idx="46">
                  <c:v>12.79140482</c:v>
                </c:pt>
                <c:pt idx="47">
                  <c:v>12.56906077</c:v>
                </c:pt>
                <c:pt idx="48">
                  <c:v>12.1194825</c:v>
                </c:pt>
                <c:pt idx="49">
                  <c:v>12.132285769999999</c:v>
                </c:pt>
                <c:pt idx="51">
                  <c:v>12.11018711</c:v>
                </c:pt>
                <c:pt idx="52">
                  <c:v>16.277915629999999</c:v>
                </c:pt>
                <c:pt idx="53">
                  <c:v>16.25835189</c:v>
                </c:pt>
                <c:pt idx="54">
                  <c:v>15.87082951</c:v>
                </c:pt>
                <c:pt idx="55">
                  <c:v>15.628252789999999</c:v>
                </c:pt>
                <c:pt idx="56">
                  <c:v>15.74406902</c:v>
                </c:pt>
                <c:pt idx="57">
                  <c:v>15.68872243</c:v>
                </c:pt>
                <c:pt idx="58">
                  <c:v>15.27106466</c:v>
                </c:pt>
                <c:pt idx="59">
                  <c:v>15.09599699</c:v>
                </c:pt>
                <c:pt idx="60">
                  <c:v>16.00908656</c:v>
                </c:pt>
                <c:pt idx="61">
                  <c:v>15.601851849999999</c:v>
                </c:pt>
                <c:pt idx="62">
                  <c:v>15.206185570000001</c:v>
                </c:pt>
                <c:pt idx="63">
                  <c:v>15.013433640000001</c:v>
                </c:pt>
                <c:pt idx="64">
                  <c:v>14.731636959999999</c:v>
                </c:pt>
                <c:pt idx="65">
                  <c:v>14.57013575</c:v>
                </c:pt>
                <c:pt idx="66">
                  <c:v>14.07942238</c:v>
                </c:pt>
                <c:pt idx="67">
                  <c:v>13.81386861</c:v>
                </c:pt>
                <c:pt idx="68">
                  <c:v>13.742243009999999</c:v>
                </c:pt>
                <c:pt idx="69">
                  <c:v>13.502591580000001</c:v>
                </c:pt>
                <c:pt idx="70">
                  <c:v>13.3265166999999</c:v>
                </c:pt>
                <c:pt idx="71">
                  <c:v>13.015717090000001</c:v>
                </c:pt>
                <c:pt idx="72">
                  <c:v>12.90831624</c:v>
                </c:pt>
                <c:pt idx="73">
                  <c:v>12.36995975</c:v>
                </c:pt>
                <c:pt idx="74">
                  <c:v>12.315234889999999</c:v>
                </c:pt>
                <c:pt idx="75">
                  <c:v>12.18357834</c:v>
                </c:pt>
                <c:pt idx="76">
                  <c:v>12.08474099</c:v>
                </c:pt>
                <c:pt idx="77">
                  <c:v>11.97859495</c:v>
                </c:pt>
                <c:pt idx="78">
                  <c:v>12.022004559999999</c:v>
                </c:pt>
                <c:pt idx="79">
                  <c:v>11.92337764</c:v>
                </c:pt>
                <c:pt idx="80">
                  <c:v>12.026369689999999</c:v>
                </c:pt>
                <c:pt idx="81">
                  <c:v>12.022674889999999</c:v>
                </c:pt>
                <c:pt idx="82">
                  <c:v>11.87641204</c:v>
                </c:pt>
                <c:pt idx="83">
                  <c:v>11.831070889999999</c:v>
                </c:pt>
                <c:pt idx="84">
                  <c:v>11.788425050000001</c:v>
                </c:pt>
                <c:pt idx="85">
                  <c:v>11.72768218</c:v>
                </c:pt>
                <c:pt idx="86">
                  <c:v>15.931084630000001</c:v>
                </c:pt>
                <c:pt idx="87">
                  <c:v>15.758986569999999</c:v>
                </c:pt>
                <c:pt idx="88">
                  <c:v>15.47408869</c:v>
                </c:pt>
                <c:pt idx="89">
                  <c:v>15.03812199</c:v>
                </c:pt>
                <c:pt idx="90">
                  <c:v>14.99329326</c:v>
                </c:pt>
                <c:pt idx="91">
                  <c:v>14.37641084</c:v>
                </c:pt>
                <c:pt idx="92">
                  <c:v>13.99624262</c:v>
                </c:pt>
                <c:pt idx="93">
                  <c:v>13.96049987</c:v>
                </c:pt>
                <c:pt idx="94">
                  <c:v>13.35979377</c:v>
                </c:pt>
                <c:pt idx="95">
                  <c:v>13.04467408</c:v>
                </c:pt>
                <c:pt idx="96">
                  <c:v>12.419874760000001</c:v>
                </c:pt>
                <c:pt idx="97">
                  <c:v>12.201026089999999</c:v>
                </c:pt>
                <c:pt idx="98">
                  <c:v>12.03703704</c:v>
                </c:pt>
                <c:pt idx="99">
                  <c:v>11.64411095</c:v>
                </c:pt>
                <c:pt idx="100">
                  <c:v>11.29305658</c:v>
                </c:pt>
                <c:pt idx="101">
                  <c:v>10.962801539999999</c:v>
                </c:pt>
                <c:pt idx="102">
                  <c:v>10.65204847</c:v>
                </c:pt>
                <c:pt idx="103">
                  <c:v>10.43522097</c:v>
                </c:pt>
                <c:pt idx="104">
                  <c:v>10.17804799</c:v>
                </c:pt>
                <c:pt idx="105">
                  <c:v>9.7180043380000001</c:v>
                </c:pt>
                <c:pt idx="106">
                  <c:v>9.4315655760000006</c:v>
                </c:pt>
                <c:pt idx="107">
                  <c:v>9.1057659110000007</c:v>
                </c:pt>
                <c:pt idx="108">
                  <c:v>8.6314218720000007</c:v>
                </c:pt>
                <c:pt idx="109">
                  <c:v>8.2590220839999997</c:v>
                </c:pt>
                <c:pt idx="110">
                  <c:v>7.9120001520000001</c:v>
                </c:pt>
                <c:pt idx="111">
                  <c:v>7.6649755489999896</c:v>
                </c:pt>
                <c:pt idx="112">
                  <c:v>7.2887046489999996</c:v>
                </c:pt>
                <c:pt idx="113">
                  <c:v>7.1656421329999898</c:v>
                </c:pt>
                <c:pt idx="114">
                  <c:v>6.9625954079999897</c:v>
                </c:pt>
                <c:pt idx="115">
                  <c:v>6.7717787549999997</c:v>
                </c:pt>
                <c:pt idx="116">
                  <c:v>6.5526781129999998</c:v>
                </c:pt>
                <c:pt idx="117">
                  <c:v>6.2459415579999904</c:v>
                </c:pt>
                <c:pt idx="118">
                  <c:v>6.2163793679999904</c:v>
                </c:pt>
                <c:pt idx="119">
                  <c:v>5.9776846570000002</c:v>
                </c:pt>
                <c:pt idx="120">
                  <c:v>5.7511444029999996</c:v>
                </c:pt>
                <c:pt idx="121">
                  <c:v>5.6218194289999897</c:v>
                </c:pt>
                <c:pt idx="122">
                  <c:v>5.4619470569999997</c:v>
                </c:pt>
                <c:pt idx="123">
                  <c:v>5.3591633449999998</c:v>
                </c:pt>
                <c:pt idx="124">
                  <c:v>5.2607973250000004</c:v>
                </c:pt>
                <c:pt idx="125">
                  <c:v>5.1135971610000004</c:v>
                </c:pt>
                <c:pt idx="126">
                  <c:v>5.0164614539999999</c:v>
                </c:pt>
                <c:pt idx="127">
                  <c:v>4.9597657760000002</c:v>
                </c:pt>
                <c:pt idx="128">
                  <c:v>4.9045450910000001</c:v>
                </c:pt>
                <c:pt idx="129">
                  <c:v>4.8412209559999999</c:v>
                </c:pt>
                <c:pt idx="130">
                  <c:v>4.7944634370000001</c:v>
                </c:pt>
                <c:pt idx="131">
                  <c:v>4.7318869569999897</c:v>
                </c:pt>
                <c:pt idx="132">
                  <c:v>4.715564026</c:v>
                </c:pt>
                <c:pt idx="133">
                  <c:v>4.6386722560000004</c:v>
                </c:pt>
                <c:pt idx="134">
                  <c:v>4.646223183</c:v>
                </c:pt>
                <c:pt idx="135">
                  <c:v>4.6771114230000004</c:v>
                </c:pt>
                <c:pt idx="136">
                  <c:v>4.6216151830000003</c:v>
                </c:pt>
                <c:pt idx="137">
                  <c:v>4.6487098719999898</c:v>
                </c:pt>
                <c:pt idx="138">
                  <c:v>4.6176126550000003</c:v>
                </c:pt>
                <c:pt idx="139">
                  <c:v>4.6134878050000001</c:v>
                </c:pt>
                <c:pt idx="140">
                  <c:v>4.6367103169999897</c:v>
                </c:pt>
                <c:pt idx="141">
                  <c:v>4.6790032469999998</c:v>
                </c:pt>
                <c:pt idx="142">
                  <c:v>4.731143425</c:v>
                </c:pt>
                <c:pt idx="143">
                  <c:v>4.7734819350000004</c:v>
                </c:pt>
                <c:pt idx="144">
                  <c:v>4.765653801</c:v>
                </c:pt>
                <c:pt idx="145">
                  <c:v>4.7563790780000001</c:v>
                </c:pt>
                <c:pt idx="146">
                  <c:v>4.7312103619999997</c:v>
                </c:pt>
                <c:pt idx="147">
                  <c:v>5.6612870179999897</c:v>
                </c:pt>
                <c:pt idx="148">
                  <c:v>5.97838037</c:v>
                </c:pt>
                <c:pt idx="149">
                  <c:v>6.5410601999999898</c:v>
                </c:pt>
                <c:pt idx="150">
                  <c:v>6.4708924769999996</c:v>
                </c:pt>
                <c:pt idx="151">
                  <c:v>6.4100970610000001</c:v>
                </c:pt>
                <c:pt idx="152">
                  <c:v>6.3714860450000002</c:v>
                </c:pt>
                <c:pt idx="153">
                  <c:v>6.3510810769999999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500-4177-B3ED-206652497B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3811512"/>
        <c:axId val="365357568"/>
      </c:scatterChart>
      <c:valAx>
        <c:axId val="3638115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5357568"/>
        <c:crosses val="autoZero"/>
        <c:crossBetween val="midCat"/>
      </c:valAx>
      <c:valAx>
        <c:axId val="365357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381151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plot!$D$1</c:f>
              <c:strCache>
                <c:ptCount val="1"/>
                <c:pt idx="0">
                  <c:v>T_Recovered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plot!$B$2:$B$9265</c:f>
              <c:numCache>
                <c:formatCode>m/d/yyyy</c:formatCode>
                <c:ptCount val="146"/>
                <c:pt idx="0">
                  <c:v>43902</c:v>
                </c:pt>
                <c:pt idx="1">
                  <c:v>43903</c:v>
                </c:pt>
                <c:pt idx="2">
                  <c:v>43904</c:v>
                </c:pt>
                <c:pt idx="3">
                  <c:v>43905</c:v>
                </c:pt>
                <c:pt idx="4">
                  <c:v>43906</c:v>
                </c:pt>
                <c:pt idx="5">
                  <c:v>43907</c:v>
                </c:pt>
                <c:pt idx="6">
                  <c:v>43908</c:v>
                </c:pt>
                <c:pt idx="7">
                  <c:v>43909</c:v>
                </c:pt>
                <c:pt idx="8">
                  <c:v>43910</c:v>
                </c:pt>
                <c:pt idx="9">
                  <c:v>43911</c:v>
                </c:pt>
                <c:pt idx="10">
                  <c:v>43912</c:v>
                </c:pt>
                <c:pt idx="11">
                  <c:v>43913</c:v>
                </c:pt>
                <c:pt idx="12">
                  <c:v>43914</c:v>
                </c:pt>
                <c:pt idx="13">
                  <c:v>43915</c:v>
                </c:pt>
                <c:pt idx="14">
                  <c:v>43916</c:v>
                </c:pt>
                <c:pt idx="15">
                  <c:v>43917</c:v>
                </c:pt>
                <c:pt idx="16">
                  <c:v>43918</c:v>
                </c:pt>
                <c:pt idx="17">
                  <c:v>43919</c:v>
                </c:pt>
                <c:pt idx="18">
                  <c:v>43920</c:v>
                </c:pt>
                <c:pt idx="19">
                  <c:v>43921</c:v>
                </c:pt>
                <c:pt idx="20">
                  <c:v>43922</c:v>
                </c:pt>
                <c:pt idx="21">
                  <c:v>43923</c:v>
                </c:pt>
                <c:pt idx="22">
                  <c:v>43924</c:v>
                </c:pt>
                <c:pt idx="23">
                  <c:v>43925</c:v>
                </c:pt>
                <c:pt idx="24">
                  <c:v>43926</c:v>
                </c:pt>
                <c:pt idx="25">
                  <c:v>43927</c:v>
                </c:pt>
                <c:pt idx="26">
                  <c:v>43928</c:v>
                </c:pt>
                <c:pt idx="27">
                  <c:v>43929</c:v>
                </c:pt>
                <c:pt idx="28">
                  <c:v>43930</c:v>
                </c:pt>
                <c:pt idx="29">
                  <c:v>43931</c:v>
                </c:pt>
                <c:pt idx="30">
                  <c:v>43932</c:v>
                </c:pt>
                <c:pt idx="31">
                  <c:v>43933</c:v>
                </c:pt>
                <c:pt idx="32">
                  <c:v>43934</c:v>
                </c:pt>
                <c:pt idx="33">
                  <c:v>43935</c:v>
                </c:pt>
                <c:pt idx="34">
                  <c:v>43936</c:v>
                </c:pt>
                <c:pt idx="35">
                  <c:v>43937</c:v>
                </c:pt>
                <c:pt idx="36">
                  <c:v>43938</c:v>
                </c:pt>
                <c:pt idx="37">
                  <c:v>43939</c:v>
                </c:pt>
                <c:pt idx="38">
                  <c:v>43940</c:v>
                </c:pt>
                <c:pt idx="39">
                  <c:v>43941</c:v>
                </c:pt>
                <c:pt idx="40">
                  <c:v>43942</c:v>
                </c:pt>
                <c:pt idx="41">
                  <c:v>43943</c:v>
                </c:pt>
                <c:pt idx="42">
                  <c:v>43944</c:v>
                </c:pt>
                <c:pt idx="43">
                  <c:v>43945</c:v>
                </c:pt>
                <c:pt idx="44">
                  <c:v>43946</c:v>
                </c:pt>
                <c:pt idx="45">
                  <c:v>43947</c:v>
                </c:pt>
                <c:pt idx="46">
                  <c:v>43948</c:v>
                </c:pt>
                <c:pt idx="47">
                  <c:v>43949</c:v>
                </c:pt>
                <c:pt idx="48">
                  <c:v>43950</c:v>
                </c:pt>
                <c:pt idx="49">
                  <c:v>43951</c:v>
                </c:pt>
                <c:pt idx="50">
                  <c:v>43952</c:v>
                </c:pt>
                <c:pt idx="51">
                  <c:v>43953</c:v>
                </c:pt>
                <c:pt idx="52">
                  <c:v>43954</c:v>
                </c:pt>
                <c:pt idx="53">
                  <c:v>43955</c:v>
                </c:pt>
                <c:pt idx="54">
                  <c:v>43956</c:v>
                </c:pt>
                <c:pt idx="55">
                  <c:v>43957</c:v>
                </c:pt>
                <c:pt idx="56">
                  <c:v>43958</c:v>
                </c:pt>
                <c:pt idx="57">
                  <c:v>43959</c:v>
                </c:pt>
                <c:pt idx="58">
                  <c:v>43960</c:v>
                </c:pt>
                <c:pt idx="59">
                  <c:v>43961</c:v>
                </c:pt>
                <c:pt idx="60">
                  <c:v>43962</c:v>
                </c:pt>
                <c:pt idx="61">
                  <c:v>43963</c:v>
                </c:pt>
                <c:pt idx="62">
                  <c:v>43964</c:v>
                </c:pt>
                <c:pt idx="63">
                  <c:v>43965</c:v>
                </c:pt>
                <c:pt idx="64">
                  <c:v>43966</c:v>
                </c:pt>
                <c:pt idx="65">
                  <c:v>43967</c:v>
                </c:pt>
                <c:pt idx="66">
                  <c:v>43968</c:v>
                </c:pt>
                <c:pt idx="67">
                  <c:v>43969</c:v>
                </c:pt>
                <c:pt idx="68">
                  <c:v>43970</c:v>
                </c:pt>
                <c:pt idx="69">
                  <c:v>43971</c:v>
                </c:pt>
                <c:pt idx="70">
                  <c:v>43972</c:v>
                </c:pt>
                <c:pt idx="71">
                  <c:v>43973</c:v>
                </c:pt>
                <c:pt idx="72">
                  <c:v>43974</c:v>
                </c:pt>
                <c:pt idx="73">
                  <c:v>43975</c:v>
                </c:pt>
                <c:pt idx="74">
                  <c:v>43976</c:v>
                </c:pt>
                <c:pt idx="75">
                  <c:v>43977</c:v>
                </c:pt>
                <c:pt idx="76">
                  <c:v>43978</c:v>
                </c:pt>
                <c:pt idx="77">
                  <c:v>43979</c:v>
                </c:pt>
                <c:pt idx="78">
                  <c:v>43980</c:v>
                </c:pt>
                <c:pt idx="79">
                  <c:v>43981</c:v>
                </c:pt>
                <c:pt idx="80">
                  <c:v>43982</c:v>
                </c:pt>
                <c:pt idx="81">
                  <c:v>43983</c:v>
                </c:pt>
                <c:pt idx="82">
                  <c:v>43984</c:v>
                </c:pt>
                <c:pt idx="83">
                  <c:v>43985</c:v>
                </c:pt>
                <c:pt idx="84">
                  <c:v>43986</c:v>
                </c:pt>
                <c:pt idx="85">
                  <c:v>43987</c:v>
                </c:pt>
                <c:pt idx="86">
                  <c:v>43988</c:v>
                </c:pt>
                <c:pt idx="87">
                  <c:v>43989</c:v>
                </c:pt>
                <c:pt idx="88">
                  <c:v>43990</c:v>
                </c:pt>
                <c:pt idx="89">
                  <c:v>43991</c:v>
                </c:pt>
                <c:pt idx="90">
                  <c:v>43992</c:v>
                </c:pt>
                <c:pt idx="91">
                  <c:v>43993</c:v>
                </c:pt>
                <c:pt idx="92">
                  <c:v>43994</c:v>
                </c:pt>
                <c:pt idx="93">
                  <c:v>43995</c:v>
                </c:pt>
                <c:pt idx="94">
                  <c:v>43996</c:v>
                </c:pt>
                <c:pt idx="95">
                  <c:v>43997</c:v>
                </c:pt>
                <c:pt idx="96">
                  <c:v>43998</c:v>
                </c:pt>
                <c:pt idx="97">
                  <c:v>43999</c:v>
                </c:pt>
                <c:pt idx="98">
                  <c:v>44000</c:v>
                </c:pt>
                <c:pt idx="99">
                  <c:v>44001</c:v>
                </c:pt>
                <c:pt idx="100">
                  <c:v>44002</c:v>
                </c:pt>
                <c:pt idx="101">
                  <c:v>44003</c:v>
                </c:pt>
                <c:pt idx="102">
                  <c:v>44004</c:v>
                </c:pt>
                <c:pt idx="103">
                  <c:v>44005</c:v>
                </c:pt>
                <c:pt idx="104">
                  <c:v>44006</c:v>
                </c:pt>
                <c:pt idx="105">
                  <c:v>44007</c:v>
                </c:pt>
                <c:pt idx="106">
                  <c:v>44008</c:v>
                </c:pt>
                <c:pt idx="107">
                  <c:v>44009</c:v>
                </c:pt>
                <c:pt idx="108">
                  <c:v>44010</c:v>
                </c:pt>
                <c:pt idx="109">
                  <c:v>44011</c:v>
                </c:pt>
                <c:pt idx="110">
                  <c:v>44012</c:v>
                </c:pt>
                <c:pt idx="111">
                  <c:v>44013</c:v>
                </c:pt>
                <c:pt idx="112">
                  <c:v>44014</c:v>
                </c:pt>
                <c:pt idx="113">
                  <c:v>44015</c:v>
                </c:pt>
                <c:pt idx="114">
                  <c:v>44016</c:v>
                </c:pt>
                <c:pt idx="115">
                  <c:v>44017</c:v>
                </c:pt>
                <c:pt idx="116">
                  <c:v>44018</c:v>
                </c:pt>
                <c:pt idx="117">
                  <c:v>44019</c:v>
                </c:pt>
                <c:pt idx="118">
                  <c:v>44020</c:v>
                </c:pt>
                <c:pt idx="119">
                  <c:v>44021</c:v>
                </c:pt>
                <c:pt idx="120">
                  <c:v>44022</c:v>
                </c:pt>
                <c:pt idx="121">
                  <c:v>44023</c:v>
                </c:pt>
                <c:pt idx="122">
                  <c:v>44024</c:v>
                </c:pt>
                <c:pt idx="123">
                  <c:v>44025</c:v>
                </c:pt>
                <c:pt idx="124">
                  <c:v>44026</c:v>
                </c:pt>
                <c:pt idx="125">
                  <c:v>44027</c:v>
                </c:pt>
                <c:pt idx="126">
                  <c:v>44028</c:v>
                </c:pt>
                <c:pt idx="127">
                  <c:v>44029</c:v>
                </c:pt>
                <c:pt idx="128">
                  <c:v>44030</c:v>
                </c:pt>
                <c:pt idx="129">
                  <c:v>44031</c:v>
                </c:pt>
                <c:pt idx="130">
                  <c:v>44032</c:v>
                </c:pt>
                <c:pt idx="131">
                  <c:v>44033</c:v>
                </c:pt>
                <c:pt idx="132">
                  <c:v>44034</c:v>
                </c:pt>
                <c:pt idx="133">
                  <c:v>44035</c:v>
                </c:pt>
                <c:pt idx="134">
                  <c:v>44036</c:v>
                </c:pt>
                <c:pt idx="135">
                  <c:v>44037</c:v>
                </c:pt>
                <c:pt idx="136">
                  <c:v>44038</c:v>
                </c:pt>
                <c:pt idx="137">
                  <c:v>44039</c:v>
                </c:pt>
                <c:pt idx="138">
                  <c:v>44040</c:v>
                </c:pt>
                <c:pt idx="139">
                  <c:v>44041</c:v>
                </c:pt>
                <c:pt idx="140">
                  <c:v>44042</c:v>
                </c:pt>
                <c:pt idx="141">
                  <c:v>44043</c:v>
                </c:pt>
                <c:pt idx="142">
                  <c:v>44044</c:v>
                </c:pt>
                <c:pt idx="143">
                  <c:v>44045</c:v>
                </c:pt>
                <c:pt idx="144">
                  <c:v>44046</c:v>
                </c:pt>
                <c:pt idx="145">
                  <c:v>44047</c:v>
                </c:pt>
              </c:numCache>
            </c:numRef>
          </c:xVal>
          <c:yVal>
            <c:numRef>
              <c:f>plot!$D$2:$D$9265</c:f>
              <c:numCache>
                <c:formatCode>General</c:formatCode>
                <c:ptCount val="146"/>
                <c:pt idx="77">
                  <c:v>78108</c:v>
                </c:pt>
                <c:pt idx="78">
                  <c:v>78108</c:v>
                </c:pt>
                <c:pt idx="79">
                  <c:v>78108</c:v>
                </c:pt>
                <c:pt idx="80">
                  <c:v>78108</c:v>
                </c:pt>
                <c:pt idx="81">
                  <c:v>78108</c:v>
                </c:pt>
                <c:pt idx="82">
                  <c:v>78108</c:v>
                </c:pt>
                <c:pt idx="83">
                  <c:v>78108</c:v>
                </c:pt>
                <c:pt idx="84">
                  <c:v>84621</c:v>
                </c:pt>
                <c:pt idx="85">
                  <c:v>84621</c:v>
                </c:pt>
                <c:pt idx="86">
                  <c:v>84621</c:v>
                </c:pt>
                <c:pt idx="87">
                  <c:v>84621</c:v>
                </c:pt>
                <c:pt idx="88">
                  <c:v>84621</c:v>
                </c:pt>
                <c:pt idx="89">
                  <c:v>84621</c:v>
                </c:pt>
                <c:pt idx="90">
                  <c:v>84621</c:v>
                </c:pt>
                <c:pt idx="91">
                  <c:v>88725</c:v>
                </c:pt>
                <c:pt idx="92">
                  <c:v>88725</c:v>
                </c:pt>
                <c:pt idx="93">
                  <c:v>88725</c:v>
                </c:pt>
                <c:pt idx="94">
                  <c:v>88725</c:v>
                </c:pt>
                <c:pt idx="95">
                  <c:v>88725</c:v>
                </c:pt>
                <c:pt idx="96">
                  <c:v>88725</c:v>
                </c:pt>
                <c:pt idx="97">
                  <c:v>88725</c:v>
                </c:pt>
                <c:pt idx="98">
                  <c:v>91404</c:v>
                </c:pt>
                <c:pt idx="99">
                  <c:v>91404</c:v>
                </c:pt>
                <c:pt idx="100">
                  <c:v>91404</c:v>
                </c:pt>
                <c:pt idx="101">
                  <c:v>91404</c:v>
                </c:pt>
                <c:pt idx="102">
                  <c:v>91404</c:v>
                </c:pt>
                <c:pt idx="103">
                  <c:v>91404</c:v>
                </c:pt>
                <c:pt idx="104">
                  <c:v>91404</c:v>
                </c:pt>
                <c:pt idx="105">
                  <c:v>93157</c:v>
                </c:pt>
                <c:pt idx="106">
                  <c:v>93157</c:v>
                </c:pt>
                <c:pt idx="107">
                  <c:v>93157</c:v>
                </c:pt>
                <c:pt idx="108">
                  <c:v>93157</c:v>
                </c:pt>
                <c:pt idx="109">
                  <c:v>93157</c:v>
                </c:pt>
                <c:pt idx="110">
                  <c:v>93157</c:v>
                </c:pt>
                <c:pt idx="111">
                  <c:v>93157</c:v>
                </c:pt>
                <c:pt idx="112">
                  <c:v>93157</c:v>
                </c:pt>
                <c:pt idx="113">
                  <c:v>93157</c:v>
                </c:pt>
                <c:pt idx="114">
                  <c:v>93157</c:v>
                </c:pt>
                <c:pt idx="115">
                  <c:v>93157</c:v>
                </c:pt>
                <c:pt idx="116">
                  <c:v>93157</c:v>
                </c:pt>
                <c:pt idx="117">
                  <c:v>93157</c:v>
                </c:pt>
                <c:pt idx="118">
                  <c:v>94347</c:v>
                </c:pt>
                <c:pt idx="119">
                  <c:v>94347</c:v>
                </c:pt>
                <c:pt idx="120">
                  <c:v>94347</c:v>
                </c:pt>
                <c:pt idx="121">
                  <c:v>94347</c:v>
                </c:pt>
                <c:pt idx="122">
                  <c:v>94347</c:v>
                </c:pt>
                <c:pt idx="123">
                  <c:v>94347</c:v>
                </c:pt>
                <c:pt idx="124">
                  <c:v>94347</c:v>
                </c:pt>
                <c:pt idx="125">
                  <c:v>95390</c:v>
                </c:pt>
                <c:pt idx="126">
                  <c:v>95390</c:v>
                </c:pt>
                <c:pt idx="127">
                  <c:v>95390</c:v>
                </c:pt>
                <c:pt idx="128">
                  <c:v>95390</c:v>
                </c:pt>
                <c:pt idx="129">
                  <c:v>95390</c:v>
                </c:pt>
                <c:pt idx="130">
                  <c:v>95390</c:v>
                </c:pt>
                <c:pt idx="131">
                  <c:v>95390</c:v>
                </c:pt>
                <c:pt idx="132">
                  <c:v>96452</c:v>
                </c:pt>
                <c:pt idx="133">
                  <c:v>96452</c:v>
                </c:pt>
                <c:pt idx="134">
                  <c:v>96452</c:v>
                </c:pt>
                <c:pt idx="135">
                  <c:v>96452</c:v>
                </c:pt>
                <c:pt idx="136">
                  <c:v>96452</c:v>
                </c:pt>
                <c:pt idx="137">
                  <c:v>96452</c:v>
                </c:pt>
                <c:pt idx="138">
                  <c:v>96452</c:v>
                </c:pt>
                <c:pt idx="139">
                  <c:v>97595</c:v>
                </c:pt>
                <c:pt idx="140">
                  <c:v>97595</c:v>
                </c:pt>
                <c:pt idx="141">
                  <c:v>97595</c:v>
                </c:pt>
                <c:pt idx="142">
                  <c:v>97595</c:v>
                </c:pt>
                <c:pt idx="143">
                  <c:v>97595</c:v>
                </c:pt>
                <c:pt idx="144">
                  <c:v>97595</c:v>
                </c:pt>
                <c:pt idx="145">
                  <c:v>97595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6FB-404A-97B0-FC35FFECF556}"/>
            </c:ext>
          </c:extLst>
        </c:ser>
        <c:ser>
          <c:idx val="1"/>
          <c:order val="1"/>
          <c:tx>
            <c:strRef>
              <c:f>plot!$G$1</c:f>
              <c:strCache>
                <c:ptCount val="1"/>
                <c:pt idx="0">
                  <c:v>JH_Recovered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plot!$B$2:$B$9265</c:f>
              <c:numCache>
                <c:formatCode>m/d/yyyy</c:formatCode>
                <c:ptCount val="146"/>
                <c:pt idx="0">
                  <c:v>43902</c:v>
                </c:pt>
                <c:pt idx="1">
                  <c:v>43903</c:v>
                </c:pt>
                <c:pt idx="2">
                  <c:v>43904</c:v>
                </c:pt>
                <c:pt idx="3">
                  <c:v>43905</c:v>
                </c:pt>
                <c:pt idx="4">
                  <c:v>43906</c:v>
                </c:pt>
                <c:pt idx="5">
                  <c:v>43907</c:v>
                </c:pt>
                <c:pt idx="6">
                  <c:v>43908</c:v>
                </c:pt>
                <c:pt idx="7">
                  <c:v>43909</c:v>
                </c:pt>
                <c:pt idx="8">
                  <c:v>43910</c:v>
                </c:pt>
                <c:pt idx="9">
                  <c:v>43911</c:v>
                </c:pt>
                <c:pt idx="10">
                  <c:v>43912</c:v>
                </c:pt>
                <c:pt idx="11">
                  <c:v>43913</c:v>
                </c:pt>
                <c:pt idx="12">
                  <c:v>43914</c:v>
                </c:pt>
                <c:pt idx="13">
                  <c:v>43915</c:v>
                </c:pt>
                <c:pt idx="14">
                  <c:v>43916</c:v>
                </c:pt>
                <c:pt idx="15">
                  <c:v>43917</c:v>
                </c:pt>
                <c:pt idx="16">
                  <c:v>43918</c:v>
                </c:pt>
                <c:pt idx="17">
                  <c:v>43919</c:v>
                </c:pt>
                <c:pt idx="18">
                  <c:v>43920</c:v>
                </c:pt>
                <c:pt idx="19">
                  <c:v>43921</c:v>
                </c:pt>
                <c:pt idx="20">
                  <c:v>43922</c:v>
                </c:pt>
                <c:pt idx="21">
                  <c:v>43923</c:v>
                </c:pt>
                <c:pt idx="22">
                  <c:v>43924</c:v>
                </c:pt>
                <c:pt idx="23">
                  <c:v>43925</c:v>
                </c:pt>
                <c:pt idx="24">
                  <c:v>43926</c:v>
                </c:pt>
                <c:pt idx="25">
                  <c:v>43927</c:v>
                </c:pt>
                <c:pt idx="26">
                  <c:v>43928</c:v>
                </c:pt>
                <c:pt idx="27">
                  <c:v>43929</c:v>
                </c:pt>
                <c:pt idx="28">
                  <c:v>43930</c:v>
                </c:pt>
                <c:pt idx="29">
                  <c:v>43931</c:v>
                </c:pt>
                <c:pt idx="30">
                  <c:v>43932</c:v>
                </c:pt>
                <c:pt idx="31">
                  <c:v>43933</c:v>
                </c:pt>
                <c:pt idx="32">
                  <c:v>43934</c:v>
                </c:pt>
                <c:pt idx="33">
                  <c:v>43935</c:v>
                </c:pt>
                <c:pt idx="34">
                  <c:v>43936</c:v>
                </c:pt>
                <c:pt idx="35">
                  <c:v>43937</c:v>
                </c:pt>
                <c:pt idx="36">
                  <c:v>43938</c:v>
                </c:pt>
                <c:pt idx="37">
                  <c:v>43939</c:v>
                </c:pt>
                <c:pt idx="38">
                  <c:v>43940</c:v>
                </c:pt>
                <c:pt idx="39">
                  <c:v>43941</c:v>
                </c:pt>
                <c:pt idx="40">
                  <c:v>43942</c:v>
                </c:pt>
                <c:pt idx="41">
                  <c:v>43943</c:v>
                </c:pt>
                <c:pt idx="42">
                  <c:v>43944</c:v>
                </c:pt>
                <c:pt idx="43">
                  <c:v>43945</c:v>
                </c:pt>
                <c:pt idx="44">
                  <c:v>43946</c:v>
                </c:pt>
                <c:pt idx="45">
                  <c:v>43947</c:v>
                </c:pt>
                <c:pt idx="46">
                  <c:v>43948</c:v>
                </c:pt>
                <c:pt idx="47">
                  <c:v>43949</c:v>
                </c:pt>
                <c:pt idx="48">
                  <c:v>43950</c:v>
                </c:pt>
                <c:pt idx="49">
                  <c:v>43951</c:v>
                </c:pt>
                <c:pt idx="50">
                  <c:v>43952</c:v>
                </c:pt>
                <c:pt idx="51">
                  <c:v>43953</c:v>
                </c:pt>
                <c:pt idx="52">
                  <c:v>43954</c:v>
                </c:pt>
                <c:pt idx="53">
                  <c:v>43955</c:v>
                </c:pt>
                <c:pt idx="54">
                  <c:v>43956</c:v>
                </c:pt>
                <c:pt idx="55">
                  <c:v>43957</c:v>
                </c:pt>
                <c:pt idx="56">
                  <c:v>43958</c:v>
                </c:pt>
                <c:pt idx="57">
                  <c:v>43959</c:v>
                </c:pt>
                <c:pt idx="58">
                  <c:v>43960</c:v>
                </c:pt>
                <c:pt idx="59">
                  <c:v>43961</c:v>
                </c:pt>
                <c:pt idx="60">
                  <c:v>43962</c:v>
                </c:pt>
                <c:pt idx="61">
                  <c:v>43963</c:v>
                </c:pt>
                <c:pt idx="62">
                  <c:v>43964</c:v>
                </c:pt>
                <c:pt idx="63">
                  <c:v>43965</c:v>
                </c:pt>
                <c:pt idx="64">
                  <c:v>43966</c:v>
                </c:pt>
                <c:pt idx="65">
                  <c:v>43967</c:v>
                </c:pt>
                <c:pt idx="66">
                  <c:v>43968</c:v>
                </c:pt>
                <c:pt idx="67">
                  <c:v>43969</c:v>
                </c:pt>
                <c:pt idx="68">
                  <c:v>43970</c:v>
                </c:pt>
                <c:pt idx="69">
                  <c:v>43971</c:v>
                </c:pt>
                <c:pt idx="70">
                  <c:v>43972</c:v>
                </c:pt>
                <c:pt idx="71">
                  <c:v>43973</c:v>
                </c:pt>
                <c:pt idx="72">
                  <c:v>43974</c:v>
                </c:pt>
                <c:pt idx="73">
                  <c:v>43975</c:v>
                </c:pt>
                <c:pt idx="74">
                  <c:v>43976</c:v>
                </c:pt>
                <c:pt idx="75">
                  <c:v>43977</c:v>
                </c:pt>
                <c:pt idx="76">
                  <c:v>43978</c:v>
                </c:pt>
                <c:pt idx="77">
                  <c:v>43979</c:v>
                </c:pt>
                <c:pt idx="78">
                  <c:v>43980</c:v>
                </c:pt>
                <c:pt idx="79">
                  <c:v>43981</c:v>
                </c:pt>
                <c:pt idx="80">
                  <c:v>43982</c:v>
                </c:pt>
                <c:pt idx="81">
                  <c:v>43983</c:v>
                </c:pt>
                <c:pt idx="82">
                  <c:v>43984</c:v>
                </c:pt>
                <c:pt idx="83">
                  <c:v>43985</c:v>
                </c:pt>
                <c:pt idx="84">
                  <c:v>43986</c:v>
                </c:pt>
                <c:pt idx="85">
                  <c:v>43987</c:v>
                </c:pt>
                <c:pt idx="86">
                  <c:v>43988</c:v>
                </c:pt>
                <c:pt idx="87">
                  <c:v>43989</c:v>
                </c:pt>
                <c:pt idx="88">
                  <c:v>43990</c:v>
                </c:pt>
                <c:pt idx="89">
                  <c:v>43991</c:v>
                </c:pt>
                <c:pt idx="90">
                  <c:v>43992</c:v>
                </c:pt>
                <c:pt idx="91">
                  <c:v>43993</c:v>
                </c:pt>
                <c:pt idx="92">
                  <c:v>43994</c:v>
                </c:pt>
                <c:pt idx="93">
                  <c:v>43995</c:v>
                </c:pt>
                <c:pt idx="94">
                  <c:v>43996</c:v>
                </c:pt>
                <c:pt idx="95">
                  <c:v>43997</c:v>
                </c:pt>
                <c:pt idx="96">
                  <c:v>43998</c:v>
                </c:pt>
                <c:pt idx="97">
                  <c:v>43999</c:v>
                </c:pt>
                <c:pt idx="98">
                  <c:v>44000</c:v>
                </c:pt>
                <c:pt idx="99">
                  <c:v>44001</c:v>
                </c:pt>
                <c:pt idx="100">
                  <c:v>44002</c:v>
                </c:pt>
                <c:pt idx="101">
                  <c:v>44003</c:v>
                </c:pt>
                <c:pt idx="102">
                  <c:v>44004</c:v>
                </c:pt>
                <c:pt idx="103">
                  <c:v>44005</c:v>
                </c:pt>
                <c:pt idx="104">
                  <c:v>44006</c:v>
                </c:pt>
                <c:pt idx="105">
                  <c:v>44007</c:v>
                </c:pt>
                <c:pt idx="106">
                  <c:v>44008</c:v>
                </c:pt>
                <c:pt idx="107">
                  <c:v>44009</c:v>
                </c:pt>
                <c:pt idx="108">
                  <c:v>44010</c:v>
                </c:pt>
                <c:pt idx="109">
                  <c:v>44011</c:v>
                </c:pt>
                <c:pt idx="110">
                  <c:v>44012</c:v>
                </c:pt>
                <c:pt idx="111">
                  <c:v>44013</c:v>
                </c:pt>
                <c:pt idx="112">
                  <c:v>44014</c:v>
                </c:pt>
                <c:pt idx="113">
                  <c:v>44015</c:v>
                </c:pt>
                <c:pt idx="114">
                  <c:v>44016</c:v>
                </c:pt>
                <c:pt idx="115">
                  <c:v>44017</c:v>
                </c:pt>
                <c:pt idx="116">
                  <c:v>44018</c:v>
                </c:pt>
                <c:pt idx="117">
                  <c:v>44019</c:v>
                </c:pt>
                <c:pt idx="118">
                  <c:v>44020</c:v>
                </c:pt>
                <c:pt idx="119">
                  <c:v>44021</c:v>
                </c:pt>
                <c:pt idx="120">
                  <c:v>44022</c:v>
                </c:pt>
                <c:pt idx="121">
                  <c:v>44023</c:v>
                </c:pt>
                <c:pt idx="122">
                  <c:v>44024</c:v>
                </c:pt>
                <c:pt idx="123">
                  <c:v>44025</c:v>
                </c:pt>
                <c:pt idx="124">
                  <c:v>44026</c:v>
                </c:pt>
                <c:pt idx="125">
                  <c:v>44027</c:v>
                </c:pt>
                <c:pt idx="126">
                  <c:v>44028</c:v>
                </c:pt>
                <c:pt idx="127">
                  <c:v>44029</c:v>
                </c:pt>
                <c:pt idx="128">
                  <c:v>44030</c:v>
                </c:pt>
                <c:pt idx="129">
                  <c:v>44031</c:v>
                </c:pt>
                <c:pt idx="130">
                  <c:v>44032</c:v>
                </c:pt>
                <c:pt idx="131">
                  <c:v>44033</c:v>
                </c:pt>
                <c:pt idx="132">
                  <c:v>44034</c:v>
                </c:pt>
                <c:pt idx="133">
                  <c:v>44035</c:v>
                </c:pt>
                <c:pt idx="134">
                  <c:v>44036</c:v>
                </c:pt>
                <c:pt idx="135">
                  <c:v>44037</c:v>
                </c:pt>
                <c:pt idx="136">
                  <c:v>44038</c:v>
                </c:pt>
                <c:pt idx="137">
                  <c:v>44039</c:v>
                </c:pt>
                <c:pt idx="138">
                  <c:v>44040</c:v>
                </c:pt>
                <c:pt idx="139">
                  <c:v>44041</c:v>
                </c:pt>
                <c:pt idx="140">
                  <c:v>44042</c:v>
                </c:pt>
                <c:pt idx="141">
                  <c:v>44043</c:v>
                </c:pt>
                <c:pt idx="142">
                  <c:v>44044</c:v>
                </c:pt>
                <c:pt idx="143">
                  <c:v>44045</c:v>
                </c:pt>
                <c:pt idx="144">
                  <c:v>44046</c:v>
                </c:pt>
                <c:pt idx="145">
                  <c:v>44047</c:v>
                </c:pt>
              </c:numCache>
            </c:numRef>
          </c:xVal>
          <c:yVal>
            <c:numRef>
              <c:f>plot!$G$2:$G$9265</c:f>
              <c:numCache>
                <c:formatCode>General</c:formatCode>
                <c:ptCount val="146"/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115">
                  <c:v>93157</c:v>
                </c:pt>
                <c:pt idx="116">
                  <c:v>93157</c:v>
                </c:pt>
                <c:pt idx="117">
                  <c:v>93157</c:v>
                </c:pt>
                <c:pt idx="118">
                  <c:v>93157</c:v>
                </c:pt>
                <c:pt idx="119">
                  <c:v>94347</c:v>
                </c:pt>
                <c:pt idx="120">
                  <c:v>94347</c:v>
                </c:pt>
                <c:pt idx="121">
                  <c:v>94347</c:v>
                </c:pt>
                <c:pt idx="122">
                  <c:v>94347</c:v>
                </c:pt>
                <c:pt idx="123">
                  <c:v>94347</c:v>
                </c:pt>
                <c:pt idx="124">
                  <c:v>94347</c:v>
                </c:pt>
                <c:pt idx="125">
                  <c:v>94347</c:v>
                </c:pt>
                <c:pt idx="126">
                  <c:v>95390</c:v>
                </c:pt>
                <c:pt idx="127">
                  <c:v>95390</c:v>
                </c:pt>
                <c:pt idx="128">
                  <c:v>95390</c:v>
                </c:pt>
                <c:pt idx="129">
                  <c:v>95390</c:v>
                </c:pt>
                <c:pt idx="130">
                  <c:v>95390</c:v>
                </c:pt>
                <c:pt idx="131">
                  <c:v>95390</c:v>
                </c:pt>
                <c:pt idx="132">
                  <c:v>95390</c:v>
                </c:pt>
                <c:pt idx="133">
                  <c:v>96452</c:v>
                </c:pt>
                <c:pt idx="134">
                  <c:v>96452</c:v>
                </c:pt>
                <c:pt idx="135">
                  <c:v>96452</c:v>
                </c:pt>
                <c:pt idx="136">
                  <c:v>96452</c:v>
                </c:pt>
                <c:pt idx="137">
                  <c:v>96452</c:v>
                </c:pt>
                <c:pt idx="138">
                  <c:v>96452</c:v>
                </c:pt>
                <c:pt idx="139">
                  <c:v>96452</c:v>
                </c:pt>
                <c:pt idx="140">
                  <c:v>96452</c:v>
                </c:pt>
                <c:pt idx="141">
                  <c:v>97595</c:v>
                </c:pt>
                <c:pt idx="142">
                  <c:v>97595</c:v>
                </c:pt>
                <c:pt idx="143">
                  <c:v>97595</c:v>
                </c:pt>
                <c:pt idx="144">
                  <c:v>97595</c:v>
                </c:pt>
                <c:pt idx="145">
                  <c:v>97595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6FB-404A-97B0-FC35FFECF5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298880"/>
        <c:axId val="464296912"/>
      </c:scatterChart>
      <c:valAx>
        <c:axId val="4642988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4296912"/>
        <c:crosses val="autoZero"/>
        <c:crossBetween val="midCat"/>
      </c:valAx>
      <c:valAx>
        <c:axId val="464296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42988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  <c:userShapes r:id="rId4"/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plot!$D$1</c:f>
              <c:strCache>
                <c:ptCount val="1"/>
                <c:pt idx="0">
                  <c:v>T_Recovered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plot!$B$2:$B$9265</c:f>
              <c:numCache>
                <c:formatCode>m/d/yyyy</c:formatCode>
                <c:ptCount val="154"/>
                <c:pt idx="0">
                  <c:v>43894</c:v>
                </c:pt>
                <c:pt idx="1">
                  <c:v>43895</c:v>
                </c:pt>
                <c:pt idx="2">
                  <c:v>43896</c:v>
                </c:pt>
                <c:pt idx="3">
                  <c:v>43897</c:v>
                </c:pt>
                <c:pt idx="4">
                  <c:v>43898</c:v>
                </c:pt>
                <c:pt idx="5">
                  <c:v>43899</c:v>
                </c:pt>
                <c:pt idx="6">
                  <c:v>43900</c:v>
                </c:pt>
                <c:pt idx="7">
                  <c:v>43901</c:v>
                </c:pt>
                <c:pt idx="8">
                  <c:v>43902</c:v>
                </c:pt>
                <c:pt idx="9">
                  <c:v>43903</c:v>
                </c:pt>
                <c:pt idx="10">
                  <c:v>43904</c:v>
                </c:pt>
                <c:pt idx="11">
                  <c:v>43905</c:v>
                </c:pt>
                <c:pt idx="12">
                  <c:v>43906</c:v>
                </c:pt>
                <c:pt idx="13">
                  <c:v>43907</c:v>
                </c:pt>
                <c:pt idx="14">
                  <c:v>43908</c:v>
                </c:pt>
                <c:pt idx="15">
                  <c:v>43909</c:v>
                </c:pt>
                <c:pt idx="16">
                  <c:v>43910</c:v>
                </c:pt>
                <c:pt idx="17">
                  <c:v>43911</c:v>
                </c:pt>
                <c:pt idx="18">
                  <c:v>43912</c:v>
                </c:pt>
                <c:pt idx="19">
                  <c:v>43913</c:v>
                </c:pt>
                <c:pt idx="20">
                  <c:v>43914</c:v>
                </c:pt>
                <c:pt idx="21">
                  <c:v>43915</c:v>
                </c:pt>
                <c:pt idx="22">
                  <c:v>43916</c:v>
                </c:pt>
                <c:pt idx="23">
                  <c:v>43917</c:v>
                </c:pt>
                <c:pt idx="24">
                  <c:v>43918</c:v>
                </c:pt>
                <c:pt idx="25">
                  <c:v>43919</c:v>
                </c:pt>
                <c:pt idx="26">
                  <c:v>43920</c:v>
                </c:pt>
                <c:pt idx="27">
                  <c:v>43921</c:v>
                </c:pt>
                <c:pt idx="28">
                  <c:v>43922</c:v>
                </c:pt>
                <c:pt idx="29">
                  <c:v>43923</c:v>
                </c:pt>
                <c:pt idx="30">
                  <c:v>43924</c:v>
                </c:pt>
                <c:pt idx="31">
                  <c:v>43925</c:v>
                </c:pt>
                <c:pt idx="32">
                  <c:v>43926</c:v>
                </c:pt>
                <c:pt idx="33">
                  <c:v>43927</c:v>
                </c:pt>
                <c:pt idx="34">
                  <c:v>43928</c:v>
                </c:pt>
                <c:pt idx="35">
                  <c:v>43929</c:v>
                </c:pt>
                <c:pt idx="36">
                  <c:v>43930</c:v>
                </c:pt>
                <c:pt idx="37">
                  <c:v>43931</c:v>
                </c:pt>
                <c:pt idx="38">
                  <c:v>43932</c:v>
                </c:pt>
                <c:pt idx="39">
                  <c:v>43933</c:v>
                </c:pt>
                <c:pt idx="40">
                  <c:v>43934</c:v>
                </c:pt>
                <c:pt idx="41">
                  <c:v>43935</c:v>
                </c:pt>
                <c:pt idx="42">
                  <c:v>43936</c:v>
                </c:pt>
                <c:pt idx="43">
                  <c:v>43937</c:v>
                </c:pt>
                <c:pt idx="44">
                  <c:v>43938</c:v>
                </c:pt>
                <c:pt idx="45">
                  <c:v>43939</c:v>
                </c:pt>
                <c:pt idx="46">
                  <c:v>43940</c:v>
                </c:pt>
                <c:pt idx="47">
                  <c:v>43941</c:v>
                </c:pt>
                <c:pt idx="48">
                  <c:v>43942</c:v>
                </c:pt>
                <c:pt idx="49">
                  <c:v>43943</c:v>
                </c:pt>
                <c:pt idx="50">
                  <c:v>43944</c:v>
                </c:pt>
                <c:pt idx="51">
                  <c:v>43945</c:v>
                </c:pt>
                <c:pt idx="52">
                  <c:v>43946</c:v>
                </c:pt>
                <c:pt idx="53">
                  <c:v>43947</c:v>
                </c:pt>
                <c:pt idx="54">
                  <c:v>43948</c:v>
                </c:pt>
                <c:pt idx="55">
                  <c:v>43949</c:v>
                </c:pt>
                <c:pt idx="56">
                  <c:v>43950</c:v>
                </c:pt>
                <c:pt idx="57">
                  <c:v>43951</c:v>
                </c:pt>
                <c:pt idx="58">
                  <c:v>43952</c:v>
                </c:pt>
                <c:pt idx="59">
                  <c:v>43953</c:v>
                </c:pt>
                <c:pt idx="60">
                  <c:v>43954</c:v>
                </c:pt>
                <c:pt idx="61">
                  <c:v>43955</c:v>
                </c:pt>
                <c:pt idx="62">
                  <c:v>43956</c:v>
                </c:pt>
                <c:pt idx="63">
                  <c:v>43957</c:v>
                </c:pt>
                <c:pt idx="64">
                  <c:v>43958</c:v>
                </c:pt>
                <c:pt idx="65">
                  <c:v>43959</c:v>
                </c:pt>
                <c:pt idx="66">
                  <c:v>43960</c:v>
                </c:pt>
                <c:pt idx="67">
                  <c:v>43961</c:v>
                </c:pt>
                <c:pt idx="68">
                  <c:v>43962</c:v>
                </c:pt>
                <c:pt idx="69">
                  <c:v>43963</c:v>
                </c:pt>
                <c:pt idx="70">
                  <c:v>43964</c:v>
                </c:pt>
                <c:pt idx="71">
                  <c:v>43965</c:v>
                </c:pt>
                <c:pt idx="72">
                  <c:v>43966</c:v>
                </c:pt>
                <c:pt idx="73">
                  <c:v>43967</c:v>
                </c:pt>
                <c:pt idx="74">
                  <c:v>43968</c:v>
                </c:pt>
                <c:pt idx="75">
                  <c:v>43969</c:v>
                </c:pt>
                <c:pt idx="76">
                  <c:v>43970</c:v>
                </c:pt>
                <c:pt idx="77">
                  <c:v>43971</c:v>
                </c:pt>
                <c:pt idx="78">
                  <c:v>43972</c:v>
                </c:pt>
                <c:pt idx="79">
                  <c:v>43973</c:v>
                </c:pt>
                <c:pt idx="80">
                  <c:v>43974</c:v>
                </c:pt>
                <c:pt idx="81">
                  <c:v>43975</c:v>
                </c:pt>
                <c:pt idx="82">
                  <c:v>43976</c:v>
                </c:pt>
                <c:pt idx="83">
                  <c:v>43977</c:v>
                </c:pt>
                <c:pt idx="84">
                  <c:v>43978</c:v>
                </c:pt>
                <c:pt idx="85">
                  <c:v>43979</c:v>
                </c:pt>
                <c:pt idx="86">
                  <c:v>43980</c:v>
                </c:pt>
                <c:pt idx="87">
                  <c:v>43981</c:v>
                </c:pt>
                <c:pt idx="88">
                  <c:v>43982</c:v>
                </c:pt>
                <c:pt idx="89">
                  <c:v>43983</c:v>
                </c:pt>
                <c:pt idx="90">
                  <c:v>43984</c:v>
                </c:pt>
                <c:pt idx="91">
                  <c:v>43985</c:v>
                </c:pt>
                <c:pt idx="92">
                  <c:v>43986</c:v>
                </c:pt>
                <c:pt idx="93">
                  <c:v>43987</c:v>
                </c:pt>
                <c:pt idx="94">
                  <c:v>43988</c:v>
                </c:pt>
                <c:pt idx="95">
                  <c:v>43989</c:v>
                </c:pt>
                <c:pt idx="96">
                  <c:v>43990</c:v>
                </c:pt>
                <c:pt idx="97">
                  <c:v>43991</c:v>
                </c:pt>
                <c:pt idx="98">
                  <c:v>43992</c:v>
                </c:pt>
                <c:pt idx="99">
                  <c:v>43993</c:v>
                </c:pt>
                <c:pt idx="100">
                  <c:v>43994</c:v>
                </c:pt>
                <c:pt idx="101">
                  <c:v>43995</c:v>
                </c:pt>
                <c:pt idx="102">
                  <c:v>43996</c:v>
                </c:pt>
                <c:pt idx="103">
                  <c:v>43997</c:v>
                </c:pt>
                <c:pt idx="104">
                  <c:v>43998</c:v>
                </c:pt>
                <c:pt idx="105">
                  <c:v>43999</c:v>
                </c:pt>
                <c:pt idx="106">
                  <c:v>44000</c:v>
                </c:pt>
                <c:pt idx="107">
                  <c:v>44001</c:v>
                </c:pt>
                <c:pt idx="108">
                  <c:v>44002</c:v>
                </c:pt>
                <c:pt idx="109">
                  <c:v>44003</c:v>
                </c:pt>
                <c:pt idx="110">
                  <c:v>44004</c:v>
                </c:pt>
                <c:pt idx="111">
                  <c:v>44005</c:v>
                </c:pt>
                <c:pt idx="112">
                  <c:v>44006</c:v>
                </c:pt>
                <c:pt idx="113">
                  <c:v>44007</c:v>
                </c:pt>
                <c:pt idx="114">
                  <c:v>44008</c:v>
                </c:pt>
                <c:pt idx="115">
                  <c:v>44009</c:v>
                </c:pt>
                <c:pt idx="116">
                  <c:v>44010</c:v>
                </c:pt>
                <c:pt idx="117">
                  <c:v>44011</c:v>
                </c:pt>
                <c:pt idx="118">
                  <c:v>44012</c:v>
                </c:pt>
                <c:pt idx="119">
                  <c:v>44013</c:v>
                </c:pt>
                <c:pt idx="120">
                  <c:v>44014</c:v>
                </c:pt>
                <c:pt idx="121">
                  <c:v>44015</c:v>
                </c:pt>
                <c:pt idx="122">
                  <c:v>44016</c:v>
                </c:pt>
                <c:pt idx="123">
                  <c:v>44017</c:v>
                </c:pt>
                <c:pt idx="124">
                  <c:v>44018</c:v>
                </c:pt>
                <c:pt idx="125">
                  <c:v>44019</c:v>
                </c:pt>
                <c:pt idx="126">
                  <c:v>44020</c:v>
                </c:pt>
                <c:pt idx="127">
                  <c:v>44021</c:v>
                </c:pt>
                <c:pt idx="128">
                  <c:v>44022</c:v>
                </c:pt>
                <c:pt idx="129">
                  <c:v>44023</c:v>
                </c:pt>
                <c:pt idx="130">
                  <c:v>44024</c:v>
                </c:pt>
                <c:pt idx="131">
                  <c:v>44025</c:v>
                </c:pt>
                <c:pt idx="132">
                  <c:v>44026</c:v>
                </c:pt>
                <c:pt idx="133">
                  <c:v>44027</c:v>
                </c:pt>
                <c:pt idx="134">
                  <c:v>44028</c:v>
                </c:pt>
                <c:pt idx="135">
                  <c:v>44029</c:v>
                </c:pt>
                <c:pt idx="136">
                  <c:v>44030</c:v>
                </c:pt>
                <c:pt idx="137">
                  <c:v>44031</c:v>
                </c:pt>
                <c:pt idx="138">
                  <c:v>44032</c:v>
                </c:pt>
                <c:pt idx="139">
                  <c:v>44033</c:v>
                </c:pt>
                <c:pt idx="140">
                  <c:v>44034</c:v>
                </c:pt>
                <c:pt idx="141">
                  <c:v>44035</c:v>
                </c:pt>
                <c:pt idx="142">
                  <c:v>44036</c:v>
                </c:pt>
                <c:pt idx="143">
                  <c:v>44037</c:v>
                </c:pt>
                <c:pt idx="144">
                  <c:v>44038</c:v>
                </c:pt>
                <c:pt idx="145">
                  <c:v>44039</c:v>
                </c:pt>
                <c:pt idx="146">
                  <c:v>44040</c:v>
                </c:pt>
                <c:pt idx="147">
                  <c:v>44041</c:v>
                </c:pt>
                <c:pt idx="148">
                  <c:v>44042</c:v>
                </c:pt>
                <c:pt idx="149">
                  <c:v>44043</c:v>
                </c:pt>
                <c:pt idx="150">
                  <c:v>44044</c:v>
                </c:pt>
                <c:pt idx="151">
                  <c:v>44045</c:v>
                </c:pt>
                <c:pt idx="152">
                  <c:v>44046</c:v>
                </c:pt>
                <c:pt idx="153">
                  <c:v>44047</c:v>
                </c:pt>
              </c:numCache>
            </c:numRef>
          </c:xVal>
          <c:yVal>
            <c:numRef>
              <c:f>plot!$D$2:$D$9265</c:f>
              <c:numCache>
                <c:formatCode>General</c:formatCode>
                <c:ptCount val="154"/>
                <c:pt idx="23">
                  <c:v>2045</c:v>
                </c:pt>
                <c:pt idx="24">
                  <c:v>2726</c:v>
                </c:pt>
                <c:pt idx="25">
                  <c:v>3572</c:v>
                </c:pt>
                <c:pt idx="26">
                  <c:v>4204</c:v>
                </c:pt>
                <c:pt idx="27">
                  <c:v>4975</c:v>
                </c:pt>
                <c:pt idx="28">
                  <c:v>6142</c:v>
                </c:pt>
                <c:pt idx="29">
                  <c:v>7434</c:v>
                </c:pt>
                <c:pt idx="30">
                  <c:v>8886</c:v>
                </c:pt>
                <c:pt idx="31">
                  <c:v>10478</c:v>
                </c:pt>
                <c:pt idx="32">
                  <c:v>12187</c:v>
                </c:pt>
                <c:pt idx="33">
                  <c:v>13366</c:v>
                </c:pt>
                <c:pt idx="34">
                  <c:v>14590</c:v>
                </c:pt>
                <c:pt idx="35">
                  <c:v>16353</c:v>
                </c:pt>
                <c:pt idx="36">
                  <c:v>18297</c:v>
                </c:pt>
                <c:pt idx="37">
                  <c:v>20249</c:v>
                </c:pt>
                <c:pt idx="38">
                  <c:v>22025</c:v>
                </c:pt>
                <c:pt idx="39">
                  <c:v>23887</c:v>
                </c:pt>
                <c:pt idx="40">
                  <c:v>23887</c:v>
                </c:pt>
                <c:pt idx="41">
                  <c:v>25589</c:v>
                </c:pt>
                <c:pt idx="42">
                  <c:v>28004</c:v>
                </c:pt>
                <c:pt idx="43">
                  <c:v>30800</c:v>
                </c:pt>
                <c:pt idx="44">
                  <c:v>33392</c:v>
                </c:pt>
                <c:pt idx="45">
                  <c:v>35458</c:v>
                </c:pt>
                <c:pt idx="46">
                  <c:v>37596</c:v>
                </c:pt>
                <c:pt idx="47">
                  <c:v>39085</c:v>
                </c:pt>
                <c:pt idx="48">
                  <c:v>40482</c:v>
                </c:pt>
                <c:pt idx="49">
                  <c:v>42308</c:v>
                </c:pt>
                <c:pt idx="50">
                  <c:v>44244</c:v>
                </c:pt>
                <c:pt idx="51">
                  <c:v>46156</c:v>
                </c:pt>
                <c:pt idx="52">
                  <c:v>47935</c:v>
                </c:pt>
                <c:pt idx="53">
                  <c:v>49687</c:v>
                </c:pt>
                <c:pt idx="54">
                  <c:v>50751</c:v>
                </c:pt>
                <c:pt idx="55">
                  <c:v>51673</c:v>
                </c:pt>
                <c:pt idx="56">
                  <c:v>53238</c:v>
                </c:pt>
                <c:pt idx="57">
                  <c:v>54771</c:v>
                </c:pt>
                <c:pt idx="58">
                  <c:v>56187</c:v>
                </c:pt>
                <c:pt idx="59">
                  <c:v>57540</c:v>
                </c:pt>
                <c:pt idx="60">
                  <c:v>58950</c:v>
                </c:pt>
                <c:pt idx="61">
                  <c:v>58950</c:v>
                </c:pt>
                <c:pt idx="62">
                  <c:v>58950</c:v>
                </c:pt>
                <c:pt idx="63">
                  <c:v>54597</c:v>
                </c:pt>
                <c:pt idx="64">
                  <c:v>55547</c:v>
                </c:pt>
                <c:pt idx="65">
                  <c:v>56378</c:v>
                </c:pt>
                <c:pt idx="66">
                  <c:v>57180</c:v>
                </c:pt>
                <c:pt idx="67">
                  <c:v>58006</c:v>
                </c:pt>
                <c:pt idx="68">
                  <c:v>58363</c:v>
                </c:pt>
                <c:pt idx="69">
                  <c:v>58679</c:v>
                </c:pt>
                <c:pt idx="70">
                  <c:v>59193</c:v>
                </c:pt>
                <c:pt idx="71">
                  <c:v>59758</c:v>
                </c:pt>
                <c:pt idx="72">
                  <c:v>60302</c:v>
                </c:pt>
                <c:pt idx="73">
                  <c:v>60796</c:v>
                </c:pt>
                <c:pt idx="74">
                  <c:v>61381</c:v>
                </c:pt>
                <c:pt idx="75">
                  <c:v>61681</c:v>
                </c:pt>
                <c:pt idx="76">
                  <c:v>61886</c:v>
                </c:pt>
                <c:pt idx="77">
                  <c:v>61886</c:v>
                </c:pt>
                <c:pt idx="78">
                  <c:v>62826</c:v>
                </c:pt>
                <c:pt idx="79">
                  <c:v>63292</c:v>
                </c:pt>
                <c:pt idx="80">
                  <c:v>63292</c:v>
                </c:pt>
                <c:pt idx="81">
                  <c:v>64080</c:v>
                </c:pt>
                <c:pt idx="82">
                  <c:v>64280</c:v>
                </c:pt>
                <c:pt idx="83">
                  <c:v>64443</c:v>
                </c:pt>
                <c:pt idx="84">
                  <c:v>64632</c:v>
                </c:pt>
                <c:pt idx="85">
                  <c:v>64954</c:v>
                </c:pt>
                <c:pt idx="86">
                  <c:v>65289</c:v>
                </c:pt>
                <c:pt idx="87">
                  <c:v>65609</c:v>
                </c:pt>
                <c:pt idx="88">
                  <c:v>65934</c:v>
                </c:pt>
                <c:pt idx="89">
                  <c:v>66110</c:v>
                </c:pt>
                <c:pt idx="90">
                  <c:v>66262</c:v>
                </c:pt>
                <c:pt idx="91">
                  <c:v>66502</c:v>
                </c:pt>
                <c:pt idx="92">
                  <c:v>66756</c:v>
                </c:pt>
                <c:pt idx="93">
                  <c:v>66992</c:v>
                </c:pt>
                <c:pt idx="94">
                  <c:v>67261</c:v>
                </c:pt>
                <c:pt idx="95">
                  <c:v>67544</c:v>
                </c:pt>
                <c:pt idx="96">
                  <c:v>67687</c:v>
                </c:pt>
                <c:pt idx="97">
                  <c:v>67808</c:v>
                </c:pt>
                <c:pt idx="98">
                  <c:v>68019</c:v>
                </c:pt>
                <c:pt idx="99">
                  <c:v>68211</c:v>
                </c:pt>
                <c:pt idx="100">
                  <c:v>68399</c:v>
                </c:pt>
                <c:pt idx="101">
                  <c:v>68584</c:v>
                </c:pt>
                <c:pt idx="102">
                  <c:v>68761</c:v>
                </c:pt>
                <c:pt idx="103">
                  <c:v>68851</c:v>
                </c:pt>
                <c:pt idx="104">
                  <c:v>68938</c:v>
                </c:pt>
                <c:pt idx="105">
                  <c:v>69085</c:v>
                </c:pt>
                <c:pt idx="106">
                  <c:v>69243</c:v>
                </c:pt>
                <c:pt idx="107">
                  <c:v>69377</c:v>
                </c:pt>
                <c:pt idx="108">
                  <c:v>69506</c:v>
                </c:pt>
                <c:pt idx="109">
                  <c:v>69506</c:v>
                </c:pt>
                <c:pt idx="110">
                  <c:v>69710</c:v>
                </c:pt>
                <c:pt idx="111">
                  <c:v>69710</c:v>
                </c:pt>
                <c:pt idx="112">
                  <c:v>69710</c:v>
                </c:pt>
                <c:pt idx="113">
                  <c:v>70010</c:v>
                </c:pt>
                <c:pt idx="114">
                  <c:v>70010</c:v>
                </c:pt>
                <c:pt idx="115">
                  <c:v>70010</c:v>
                </c:pt>
                <c:pt idx="116">
                  <c:v>70010</c:v>
                </c:pt>
                <c:pt idx="117">
                  <c:v>70435</c:v>
                </c:pt>
                <c:pt idx="118">
                  <c:v>70487</c:v>
                </c:pt>
                <c:pt idx="119">
                  <c:v>70590</c:v>
                </c:pt>
                <c:pt idx="120">
                  <c:v>70698</c:v>
                </c:pt>
                <c:pt idx="121">
                  <c:v>70794</c:v>
                </c:pt>
                <c:pt idx="122">
                  <c:v>70877</c:v>
                </c:pt>
                <c:pt idx="123">
                  <c:v>70968</c:v>
                </c:pt>
                <c:pt idx="124">
                  <c:v>71040</c:v>
                </c:pt>
                <c:pt idx="125">
                  <c:v>71091</c:v>
                </c:pt>
                <c:pt idx="126">
                  <c:v>71185</c:v>
                </c:pt>
                <c:pt idx="127">
                  <c:v>71279</c:v>
                </c:pt>
                <c:pt idx="128">
                  <c:v>71371</c:v>
                </c:pt>
                <c:pt idx="129">
                  <c:v>71477</c:v>
                </c:pt>
                <c:pt idx="130">
                  <c:v>71565</c:v>
                </c:pt>
                <c:pt idx="131">
                  <c:v>71643</c:v>
                </c:pt>
                <c:pt idx="132">
                  <c:v>71692</c:v>
                </c:pt>
                <c:pt idx="133">
                  <c:v>71782</c:v>
                </c:pt>
                <c:pt idx="134">
                  <c:v>71867</c:v>
                </c:pt>
                <c:pt idx="135">
                  <c:v>71970</c:v>
                </c:pt>
                <c:pt idx="136">
                  <c:v>72064</c:v>
                </c:pt>
                <c:pt idx="137">
                  <c:v>72161</c:v>
                </c:pt>
                <c:pt idx="138">
                  <c:v>72229</c:v>
                </c:pt>
                <c:pt idx="139">
                  <c:v>72302</c:v>
                </c:pt>
                <c:pt idx="140">
                  <c:v>72386</c:v>
                </c:pt>
                <c:pt idx="141">
                  <c:v>72466</c:v>
                </c:pt>
                <c:pt idx="142">
                  <c:v>72552</c:v>
                </c:pt>
                <c:pt idx="143">
                  <c:v>72632</c:v>
                </c:pt>
                <c:pt idx="144">
                  <c:v>72716</c:v>
                </c:pt>
                <c:pt idx="145">
                  <c:v>72766</c:v>
                </c:pt>
                <c:pt idx="146">
                  <c:v>72813</c:v>
                </c:pt>
                <c:pt idx="147">
                  <c:v>72900</c:v>
                </c:pt>
                <c:pt idx="148">
                  <c:v>72973</c:v>
                </c:pt>
                <c:pt idx="149">
                  <c:v>73055</c:v>
                </c:pt>
                <c:pt idx="150">
                  <c:v>73134</c:v>
                </c:pt>
                <c:pt idx="151">
                  <c:v>73222</c:v>
                </c:pt>
                <c:pt idx="152">
                  <c:v>73279</c:v>
                </c:pt>
                <c:pt idx="153">
                  <c:v>73326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AD1-4EE4-A4F5-A9E1DC747094}"/>
            </c:ext>
          </c:extLst>
        </c:ser>
        <c:ser>
          <c:idx val="1"/>
          <c:order val="1"/>
          <c:tx>
            <c:strRef>
              <c:f>plot!$G$1</c:f>
              <c:strCache>
                <c:ptCount val="1"/>
                <c:pt idx="0">
                  <c:v>JH_Recovered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plot!$B$2:$B$9265</c:f>
              <c:numCache>
                <c:formatCode>m/d/yyyy</c:formatCode>
                <c:ptCount val="154"/>
                <c:pt idx="0">
                  <c:v>43894</c:v>
                </c:pt>
                <c:pt idx="1">
                  <c:v>43895</c:v>
                </c:pt>
                <c:pt idx="2">
                  <c:v>43896</c:v>
                </c:pt>
                <c:pt idx="3">
                  <c:v>43897</c:v>
                </c:pt>
                <c:pt idx="4">
                  <c:v>43898</c:v>
                </c:pt>
                <c:pt idx="5">
                  <c:v>43899</c:v>
                </c:pt>
                <c:pt idx="6">
                  <c:v>43900</c:v>
                </c:pt>
                <c:pt idx="7">
                  <c:v>43901</c:v>
                </c:pt>
                <c:pt idx="8">
                  <c:v>43902</c:v>
                </c:pt>
                <c:pt idx="9">
                  <c:v>43903</c:v>
                </c:pt>
                <c:pt idx="10">
                  <c:v>43904</c:v>
                </c:pt>
                <c:pt idx="11">
                  <c:v>43905</c:v>
                </c:pt>
                <c:pt idx="12">
                  <c:v>43906</c:v>
                </c:pt>
                <c:pt idx="13">
                  <c:v>43907</c:v>
                </c:pt>
                <c:pt idx="14">
                  <c:v>43908</c:v>
                </c:pt>
                <c:pt idx="15">
                  <c:v>43909</c:v>
                </c:pt>
                <c:pt idx="16">
                  <c:v>43910</c:v>
                </c:pt>
                <c:pt idx="17">
                  <c:v>43911</c:v>
                </c:pt>
                <c:pt idx="18">
                  <c:v>43912</c:v>
                </c:pt>
                <c:pt idx="19">
                  <c:v>43913</c:v>
                </c:pt>
                <c:pt idx="20">
                  <c:v>43914</c:v>
                </c:pt>
                <c:pt idx="21">
                  <c:v>43915</c:v>
                </c:pt>
                <c:pt idx="22">
                  <c:v>43916</c:v>
                </c:pt>
                <c:pt idx="23">
                  <c:v>43917</c:v>
                </c:pt>
                <c:pt idx="24">
                  <c:v>43918</c:v>
                </c:pt>
                <c:pt idx="25">
                  <c:v>43919</c:v>
                </c:pt>
                <c:pt idx="26">
                  <c:v>43920</c:v>
                </c:pt>
                <c:pt idx="27">
                  <c:v>43921</c:v>
                </c:pt>
                <c:pt idx="28">
                  <c:v>43922</c:v>
                </c:pt>
                <c:pt idx="29">
                  <c:v>43923</c:v>
                </c:pt>
                <c:pt idx="30">
                  <c:v>43924</c:v>
                </c:pt>
                <c:pt idx="31">
                  <c:v>43925</c:v>
                </c:pt>
                <c:pt idx="32">
                  <c:v>43926</c:v>
                </c:pt>
                <c:pt idx="33">
                  <c:v>43927</c:v>
                </c:pt>
                <c:pt idx="34">
                  <c:v>43928</c:v>
                </c:pt>
                <c:pt idx="35">
                  <c:v>43929</c:v>
                </c:pt>
                <c:pt idx="36">
                  <c:v>43930</c:v>
                </c:pt>
                <c:pt idx="37">
                  <c:v>43931</c:v>
                </c:pt>
                <c:pt idx="38">
                  <c:v>43932</c:v>
                </c:pt>
                <c:pt idx="39">
                  <c:v>43933</c:v>
                </c:pt>
                <c:pt idx="40">
                  <c:v>43934</c:v>
                </c:pt>
                <c:pt idx="41">
                  <c:v>43935</c:v>
                </c:pt>
                <c:pt idx="42">
                  <c:v>43936</c:v>
                </c:pt>
                <c:pt idx="43">
                  <c:v>43937</c:v>
                </c:pt>
                <c:pt idx="44">
                  <c:v>43938</c:v>
                </c:pt>
                <c:pt idx="45">
                  <c:v>43939</c:v>
                </c:pt>
                <c:pt idx="46">
                  <c:v>43940</c:v>
                </c:pt>
                <c:pt idx="47">
                  <c:v>43941</c:v>
                </c:pt>
                <c:pt idx="48">
                  <c:v>43942</c:v>
                </c:pt>
                <c:pt idx="49">
                  <c:v>43943</c:v>
                </c:pt>
                <c:pt idx="50">
                  <c:v>43944</c:v>
                </c:pt>
                <c:pt idx="51">
                  <c:v>43945</c:v>
                </c:pt>
                <c:pt idx="52">
                  <c:v>43946</c:v>
                </c:pt>
                <c:pt idx="53">
                  <c:v>43947</c:v>
                </c:pt>
                <c:pt idx="54">
                  <c:v>43948</c:v>
                </c:pt>
                <c:pt idx="55">
                  <c:v>43949</c:v>
                </c:pt>
                <c:pt idx="56">
                  <c:v>43950</c:v>
                </c:pt>
                <c:pt idx="57">
                  <c:v>43951</c:v>
                </c:pt>
                <c:pt idx="58">
                  <c:v>43952</c:v>
                </c:pt>
                <c:pt idx="59">
                  <c:v>43953</c:v>
                </c:pt>
                <c:pt idx="60">
                  <c:v>43954</c:v>
                </c:pt>
                <c:pt idx="61">
                  <c:v>43955</c:v>
                </c:pt>
                <c:pt idx="62">
                  <c:v>43956</c:v>
                </c:pt>
                <c:pt idx="63">
                  <c:v>43957</c:v>
                </c:pt>
                <c:pt idx="64">
                  <c:v>43958</c:v>
                </c:pt>
                <c:pt idx="65">
                  <c:v>43959</c:v>
                </c:pt>
                <c:pt idx="66">
                  <c:v>43960</c:v>
                </c:pt>
                <c:pt idx="67">
                  <c:v>43961</c:v>
                </c:pt>
                <c:pt idx="68">
                  <c:v>43962</c:v>
                </c:pt>
                <c:pt idx="69">
                  <c:v>43963</c:v>
                </c:pt>
                <c:pt idx="70">
                  <c:v>43964</c:v>
                </c:pt>
                <c:pt idx="71">
                  <c:v>43965</c:v>
                </c:pt>
                <c:pt idx="72">
                  <c:v>43966</c:v>
                </c:pt>
                <c:pt idx="73">
                  <c:v>43967</c:v>
                </c:pt>
                <c:pt idx="74">
                  <c:v>43968</c:v>
                </c:pt>
                <c:pt idx="75">
                  <c:v>43969</c:v>
                </c:pt>
                <c:pt idx="76">
                  <c:v>43970</c:v>
                </c:pt>
                <c:pt idx="77">
                  <c:v>43971</c:v>
                </c:pt>
                <c:pt idx="78">
                  <c:v>43972</c:v>
                </c:pt>
                <c:pt idx="79">
                  <c:v>43973</c:v>
                </c:pt>
                <c:pt idx="80">
                  <c:v>43974</c:v>
                </c:pt>
                <c:pt idx="81">
                  <c:v>43975</c:v>
                </c:pt>
                <c:pt idx="82">
                  <c:v>43976</c:v>
                </c:pt>
                <c:pt idx="83">
                  <c:v>43977</c:v>
                </c:pt>
                <c:pt idx="84">
                  <c:v>43978</c:v>
                </c:pt>
                <c:pt idx="85">
                  <c:v>43979</c:v>
                </c:pt>
                <c:pt idx="86">
                  <c:v>43980</c:v>
                </c:pt>
                <c:pt idx="87">
                  <c:v>43981</c:v>
                </c:pt>
                <c:pt idx="88">
                  <c:v>43982</c:v>
                </c:pt>
                <c:pt idx="89">
                  <c:v>43983</c:v>
                </c:pt>
                <c:pt idx="90">
                  <c:v>43984</c:v>
                </c:pt>
                <c:pt idx="91">
                  <c:v>43985</c:v>
                </c:pt>
                <c:pt idx="92">
                  <c:v>43986</c:v>
                </c:pt>
                <c:pt idx="93">
                  <c:v>43987</c:v>
                </c:pt>
                <c:pt idx="94">
                  <c:v>43988</c:v>
                </c:pt>
                <c:pt idx="95">
                  <c:v>43989</c:v>
                </c:pt>
                <c:pt idx="96">
                  <c:v>43990</c:v>
                </c:pt>
                <c:pt idx="97">
                  <c:v>43991</c:v>
                </c:pt>
                <c:pt idx="98">
                  <c:v>43992</c:v>
                </c:pt>
                <c:pt idx="99">
                  <c:v>43993</c:v>
                </c:pt>
                <c:pt idx="100">
                  <c:v>43994</c:v>
                </c:pt>
                <c:pt idx="101">
                  <c:v>43995</c:v>
                </c:pt>
                <c:pt idx="102">
                  <c:v>43996</c:v>
                </c:pt>
                <c:pt idx="103">
                  <c:v>43997</c:v>
                </c:pt>
                <c:pt idx="104">
                  <c:v>43998</c:v>
                </c:pt>
                <c:pt idx="105">
                  <c:v>43999</c:v>
                </c:pt>
                <c:pt idx="106">
                  <c:v>44000</c:v>
                </c:pt>
                <c:pt idx="107">
                  <c:v>44001</c:v>
                </c:pt>
                <c:pt idx="108">
                  <c:v>44002</c:v>
                </c:pt>
                <c:pt idx="109">
                  <c:v>44003</c:v>
                </c:pt>
                <c:pt idx="110">
                  <c:v>44004</c:v>
                </c:pt>
                <c:pt idx="111">
                  <c:v>44005</c:v>
                </c:pt>
                <c:pt idx="112">
                  <c:v>44006</c:v>
                </c:pt>
                <c:pt idx="113">
                  <c:v>44007</c:v>
                </c:pt>
                <c:pt idx="114">
                  <c:v>44008</c:v>
                </c:pt>
                <c:pt idx="115">
                  <c:v>44009</c:v>
                </c:pt>
                <c:pt idx="116">
                  <c:v>44010</c:v>
                </c:pt>
                <c:pt idx="117">
                  <c:v>44011</c:v>
                </c:pt>
                <c:pt idx="118">
                  <c:v>44012</c:v>
                </c:pt>
                <c:pt idx="119">
                  <c:v>44013</c:v>
                </c:pt>
                <c:pt idx="120">
                  <c:v>44014</c:v>
                </c:pt>
                <c:pt idx="121">
                  <c:v>44015</c:v>
                </c:pt>
                <c:pt idx="122">
                  <c:v>44016</c:v>
                </c:pt>
                <c:pt idx="123">
                  <c:v>44017</c:v>
                </c:pt>
                <c:pt idx="124">
                  <c:v>44018</c:v>
                </c:pt>
                <c:pt idx="125">
                  <c:v>44019</c:v>
                </c:pt>
                <c:pt idx="126">
                  <c:v>44020</c:v>
                </c:pt>
                <c:pt idx="127">
                  <c:v>44021</c:v>
                </c:pt>
                <c:pt idx="128">
                  <c:v>44022</c:v>
                </c:pt>
                <c:pt idx="129">
                  <c:v>44023</c:v>
                </c:pt>
                <c:pt idx="130">
                  <c:v>44024</c:v>
                </c:pt>
                <c:pt idx="131">
                  <c:v>44025</c:v>
                </c:pt>
                <c:pt idx="132">
                  <c:v>44026</c:v>
                </c:pt>
                <c:pt idx="133">
                  <c:v>44027</c:v>
                </c:pt>
                <c:pt idx="134">
                  <c:v>44028</c:v>
                </c:pt>
                <c:pt idx="135">
                  <c:v>44029</c:v>
                </c:pt>
                <c:pt idx="136">
                  <c:v>44030</c:v>
                </c:pt>
                <c:pt idx="137">
                  <c:v>44031</c:v>
                </c:pt>
                <c:pt idx="138">
                  <c:v>44032</c:v>
                </c:pt>
                <c:pt idx="139">
                  <c:v>44033</c:v>
                </c:pt>
                <c:pt idx="140">
                  <c:v>44034</c:v>
                </c:pt>
                <c:pt idx="141">
                  <c:v>44035</c:v>
                </c:pt>
                <c:pt idx="142">
                  <c:v>44036</c:v>
                </c:pt>
                <c:pt idx="143">
                  <c:v>44037</c:v>
                </c:pt>
                <c:pt idx="144">
                  <c:v>44038</c:v>
                </c:pt>
                <c:pt idx="145">
                  <c:v>44039</c:v>
                </c:pt>
                <c:pt idx="146">
                  <c:v>44040</c:v>
                </c:pt>
                <c:pt idx="147">
                  <c:v>44041</c:v>
                </c:pt>
                <c:pt idx="148">
                  <c:v>44042</c:v>
                </c:pt>
                <c:pt idx="149">
                  <c:v>44043</c:v>
                </c:pt>
                <c:pt idx="150">
                  <c:v>44044</c:v>
                </c:pt>
                <c:pt idx="151">
                  <c:v>44045</c:v>
                </c:pt>
                <c:pt idx="152">
                  <c:v>44046</c:v>
                </c:pt>
                <c:pt idx="153">
                  <c:v>44047</c:v>
                </c:pt>
              </c:numCache>
            </c:numRef>
          </c:xVal>
          <c:yVal>
            <c:numRef>
              <c:f>plot!$G$2:$G$9265</c:f>
              <c:numCache>
                <c:formatCode>General</c:formatCode>
                <c:ptCount val="154"/>
                <c:pt idx="39">
                  <c:v>23887</c:v>
                </c:pt>
                <c:pt idx="40">
                  <c:v>23887</c:v>
                </c:pt>
                <c:pt idx="41">
                  <c:v>23887</c:v>
                </c:pt>
                <c:pt idx="42">
                  <c:v>23887</c:v>
                </c:pt>
                <c:pt idx="43">
                  <c:v>23887</c:v>
                </c:pt>
                <c:pt idx="44">
                  <c:v>23887</c:v>
                </c:pt>
                <c:pt idx="45">
                  <c:v>23887</c:v>
                </c:pt>
                <c:pt idx="46">
                  <c:v>23887</c:v>
                </c:pt>
                <c:pt idx="47">
                  <c:v>23887</c:v>
                </c:pt>
                <c:pt idx="48">
                  <c:v>23887</c:v>
                </c:pt>
                <c:pt idx="49">
                  <c:v>23887</c:v>
                </c:pt>
                <c:pt idx="51">
                  <c:v>23887</c:v>
                </c:pt>
                <c:pt idx="52">
                  <c:v>23887</c:v>
                </c:pt>
                <c:pt idx="53">
                  <c:v>23887</c:v>
                </c:pt>
                <c:pt idx="54">
                  <c:v>23887</c:v>
                </c:pt>
                <c:pt idx="55">
                  <c:v>23887</c:v>
                </c:pt>
                <c:pt idx="56">
                  <c:v>51630</c:v>
                </c:pt>
                <c:pt idx="57">
                  <c:v>53238</c:v>
                </c:pt>
                <c:pt idx="58">
                  <c:v>54771</c:v>
                </c:pt>
                <c:pt idx="59">
                  <c:v>56187</c:v>
                </c:pt>
                <c:pt idx="60">
                  <c:v>57540</c:v>
                </c:pt>
                <c:pt idx="61">
                  <c:v>58950</c:v>
                </c:pt>
                <c:pt idx="62">
                  <c:v>58950</c:v>
                </c:pt>
                <c:pt idx="63">
                  <c:v>58950</c:v>
                </c:pt>
                <c:pt idx="64">
                  <c:v>54597</c:v>
                </c:pt>
                <c:pt idx="65">
                  <c:v>55547</c:v>
                </c:pt>
                <c:pt idx="66">
                  <c:v>56378</c:v>
                </c:pt>
                <c:pt idx="67">
                  <c:v>57180</c:v>
                </c:pt>
                <c:pt idx="68">
                  <c:v>58006</c:v>
                </c:pt>
                <c:pt idx="69">
                  <c:v>58363</c:v>
                </c:pt>
                <c:pt idx="70">
                  <c:v>58679</c:v>
                </c:pt>
                <c:pt idx="71">
                  <c:v>59193</c:v>
                </c:pt>
                <c:pt idx="72">
                  <c:v>59758</c:v>
                </c:pt>
                <c:pt idx="73">
                  <c:v>60302</c:v>
                </c:pt>
                <c:pt idx="74">
                  <c:v>60796</c:v>
                </c:pt>
                <c:pt idx="75">
                  <c:v>61381</c:v>
                </c:pt>
                <c:pt idx="76">
                  <c:v>61681</c:v>
                </c:pt>
                <c:pt idx="77">
                  <c:v>61886</c:v>
                </c:pt>
                <c:pt idx="78">
                  <c:v>61886</c:v>
                </c:pt>
                <c:pt idx="79">
                  <c:v>62826</c:v>
                </c:pt>
                <c:pt idx="80">
                  <c:v>63292</c:v>
                </c:pt>
                <c:pt idx="81">
                  <c:v>63292</c:v>
                </c:pt>
                <c:pt idx="82">
                  <c:v>64080</c:v>
                </c:pt>
                <c:pt idx="83">
                  <c:v>64280</c:v>
                </c:pt>
                <c:pt idx="84">
                  <c:v>64443</c:v>
                </c:pt>
                <c:pt idx="85">
                  <c:v>64632</c:v>
                </c:pt>
                <c:pt idx="86">
                  <c:v>64954</c:v>
                </c:pt>
                <c:pt idx="87">
                  <c:v>65289</c:v>
                </c:pt>
                <c:pt idx="88">
                  <c:v>65609</c:v>
                </c:pt>
                <c:pt idx="89">
                  <c:v>65934</c:v>
                </c:pt>
                <c:pt idx="90">
                  <c:v>66110</c:v>
                </c:pt>
                <c:pt idx="91">
                  <c:v>66262</c:v>
                </c:pt>
                <c:pt idx="92">
                  <c:v>66502</c:v>
                </c:pt>
                <c:pt idx="93">
                  <c:v>66756</c:v>
                </c:pt>
                <c:pt idx="94">
                  <c:v>66992</c:v>
                </c:pt>
                <c:pt idx="95">
                  <c:v>67261</c:v>
                </c:pt>
                <c:pt idx="96">
                  <c:v>67544</c:v>
                </c:pt>
                <c:pt idx="97">
                  <c:v>67687</c:v>
                </c:pt>
                <c:pt idx="98">
                  <c:v>67808</c:v>
                </c:pt>
                <c:pt idx="99">
                  <c:v>68019</c:v>
                </c:pt>
                <c:pt idx="100">
                  <c:v>68211</c:v>
                </c:pt>
                <c:pt idx="101">
                  <c:v>68399</c:v>
                </c:pt>
                <c:pt idx="102">
                  <c:v>68584</c:v>
                </c:pt>
                <c:pt idx="103">
                  <c:v>68761</c:v>
                </c:pt>
                <c:pt idx="104">
                  <c:v>68851</c:v>
                </c:pt>
                <c:pt idx="105">
                  <c:v>68938</c:v>
                </c:pt>
                <c:pt idx="106">
                  <c:v>69085</c:v>
                </c:pt>
                <c:pt idx="107">
                  <c:v>69243</c:v>
                </c:pt>
                <c:pt idx="108">
                  <c:v>69377</c:v>
                </c:pt>
                <c:pt idx="109">
                  <c:v>69506</c:v>
                </c:pt>
                <c:pt idx="110">
                  <c:v>69506</c:v>
                </c:pt>
                <c:pt idx="111">
                  <c:v>69710</c:v>
                </c:pt>
                <c:pt idx="112">
                  <c:v>69710</c:v>
                </c:pt>
                <c:pt idx="113">
                  <c:v>69710</c:v>
                </c:pt>
                <c:pt idx="114">
                  <c:v>70010</c:v>
                </c:pt>
                <c:pt idx="115">
                  <c:v>70010</c:v>
                </c:pt>
                <c:pt idx="116">
                  <c:v>70010</c:v>
                </c:pt>
                <c:pt idx="117">
                  <c:v>70010</c:v>
                </c:pt>
                <c:pt idx="118">
                  <c:v>70435</c:v>
                </c:pt>
                <c:pt idx="119">
                  <c:v>70487</c:v>
                </c:pt>
                <c:pt idx="120">
                  <c:v>70590</c:v>
                </c:pt>
                <c:pt idx="121">
                  <c:v>70698</c:v>
                </c:pt>
                <c:pt idx="122">
                  <c:v>70794</c:v>
                </c:pt>
                <c:pt idx="123">
                  <c:v>70877</c:v>
                </c:pt>
                <c:pt idx="124">
                  <c:v>70968</c:v>
                </c:pt>
                <c:pt idx="125">
                  <c:v>71040</c:v>
                </c:pt>
                <c:pt idx="126">
                  <c:v>71091</c:v>
                </c:pt>
                <c:pt idx="127">
                  <c:v>71185</c:v>
                </c:pt>
                <c:pt idx="128">
                  <c:v>71279</c:v>
                </c:pt>
                <c:pt idx="129">
                  <c:v>71371</c:v>
                </c:pt>
                <c:pt idx="130">
                  <c:v>71477</c:v>
                </c:pt>
                <c:pt idx="131">
                  <c:v>71565</c:v>
                </c:pt>
                <c:pt idx="132">
                  <c:v>71643</c:v>
                </c:pt>
                <c:pt idx="133">
                  <c:v>71692</c:v>
                </c:pt>
                <c:pt idx="134">
                  <c:v>71782</c:v>
                </c:pt>
                <c:pt idx="135">
                  <c:v>71867</c:v>
                </c:pt>
                <c:pt idx="136">
                  <c:v>71970</c:v>
                </c:pt>
                <c:pt idx="137">
                  <c:v>72064</c:v>
                </c:pt>
                <c:pt idx="138">
                  <c:v>72161</c:v>
                </c:pt>
                <c:pt idx="139">
                  <c:v>72229</c:v>
                </c:pt>
                <c:pt idx="140">
                  <c:v>72302</c:v>
                </c:pt>
                <c:pt idx="141">
                  <c:v>72386</c:v>
                </c:pt>
                <c:pt idx="142">
                  <c:v>72466</c:v>
                </c:pt>
                <c:pt idx="143">
                  <c:v>72552</c:v>
                </c:pt>
                <c:pt idx="144">
                  <c:v>72632</c:v>
                </c:pt>
                <c:pt idx="145">
                  <c:v>72716</c:v>
                </c:pt>
                <c:pt idx="146">
                  <c:v>72766</c:v>
                </c:pt>
                <c:pt idx="147">
                  <c:v>72813</c:v>
                </c:pt>
                <c:pt idx="148">
                  <c:v>72900</c:v>
                </c:pt>
                <c:pt idx="149">
                  <c:v>72973</c:v>
                </c:pt>
                <c:pt idx="150">
                  <c:v>73055</c:v>
                </c:pt>
                <c:pt idx="151">
                  <c:v>73134</c:v>
                </c:pt>
                <c:pt idx="152">
                  <c:v>73222</c:v>
                </c:pt>
                <c:pt idx="153">
                  <c:v>73279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AD1-4EE4-A4F5-A9E1DC7470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2117352"/>
        <c:axId val="552117024"/>
      </c:scatterChart>
      <c:valAx>
        <c:axId val="5521173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2117024"/>
        <c:crosses val="autoZero"/>
        <c:crossBetween val="midCat"/>
      </c:valAx>
      <c:valAx>
        <c:axId val="552117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21173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JH: Arizona: Confirmed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JH_plots!$D$1</c:f>
              <c:strCache>
                <c:ptCount val="1"/>
                <c:pt idx="0">
                  <c:v>Confirmed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JH_plots!$B$2:$B$6671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JH_plots!$D$2:$D$6671</c:f>
              <c:numCache>
                <c:formatCode>General</c:formatCode>
                <c:ptCount val="115"/>
                <c:pt idx="0">
                  <c:v>189033</c:v>
                </c:pt>
                <c:pt idx="1">
                  <c:v>195749</c:v>
                </c:pt>
                <c:pt idx="2">
                  <c:v>203020</c:v>
                </c:pt>
                <c:pt idx="3">
                  <c:v>214454</c:v>
                </c:pt>
                <c:pt idx="4">
                  <c:v>223691</c:v>
                </c:pt>
                <c:pt idx="5">
                  <c:v>230597</c:v>
                </c:pt>
                <c:pt idx="6">
                  <c:v>241712</c:v>
                </c:pt>
                <c:pt idx="7">
                  <c:v>247815</c:v>
                </c:pt>
                <c:pt idx="8">
                  <c:v>253060</c:v>
                </c:pt>
                <c:pt idx="9">
                  <c:v>258361</c:v>
                </c:pt>
                <c:pt idx="10">
                  <c:v>263292</c:v>
                </c:pt>
                <c:pt idx="11">
                  <c:v>263460</c:v>
                </c:pt>
                <c:pt idx="12">
                  <c:v>271590</c:v>
                </c:pt>
                <c:pt idx="13">
                  <c:v>282143</c:v>
                </c:pt>
                <c:pt idx="14">
                  <c:v>288045</c:v>
                </c:pt>
                <c:pt idx="15">
                  <c:v>291996</c:v>
                </c:pt>
                <c:pt idx="16">
                  <c:v>295106</c:v>
                </c:pt>
                <c:pt idx="17">
                  <c:v>299691</c:v>
                </c:pt>
                <c:pt idx="18">
                  <c:v>304372</c:v>
                </c:pt>
                <c:pt idx="19">
                  <c:v>308314</c:v>
                </c:pt>
                <c:pt idx="20">
                  <c:v>312977</c:v>
                </c:pt>
                <c:pt idx="21">
                  <c:v>316415</c:v>
                </c:pt>
                <c:pt idx="22">
                  <c:v>318953</c:v>
                </c:pt>
                <c:pt idx="23">
                  <c:v>321192</c:v>
                </c:pt>
                <c:pt idx="24">
                  <c:v>323978</c:v>
                </c:pt>
                <c:pt idx="25">
                  <c:v>327469</c:v>
                </c:pt>
                <c:pt idx="26">
                  <c:v>330407</c:v>
                </c:pt>
                <c:pt idx="27">
                  <c:v>333122</c:v>
                </c:pt>
                <c:pt idx="28">
                  <c:v>335395</c:v>
                </c:pt>
                <c:pt idx="29">
                  <c:v>337055</c:v>
                </c:pt>
                <c:pt idx="30">
                  <c:v>338485</c:v>
                </c:pt>
                <c:pt idx="31">
                  <c:v>340661</c:v>
                </c:pt>
                <c:pt idx="32">
                  <c:v>343051</c:v>
                </c:pt>
                <c:pt idx="33">
                  <c:v>345813</c:v>
                </c:pt>
                <c:pt idx="34">
                  <c:v>348232</c:v>
                </c:pt>
                <c:pt idx="35">
                  <c:v>350121</c:v>
                </c:pt>
                <c:pt idx="36">
                  <c:v>351371</c:v>
                </c:pt>
                <c:pt idx="37">
                  <c:v>352845</c:v>
                </c:pt>
                <c:pt idx="38">
                  <c:v>354370</c:v>
                </c:pt>
                <c:pt idx="39">
                  <c:v>356458</c:v>
                </c:pt>
                <c:pt idx="40">
                  <c:v>358154</c:v>
                </c:pt>
                <c:pt idx="41">
                  <c:v>359926</c:v>
                </c:pt>
                <c:pt idx="42">
                  <c:v>361515</c:v>
                </c:pt>
                <c:pt idx="43">
                  <c:v>362764</c:v>
                </c:pt>
                <c:pt idx="44">
                  <c:v>363836</c:v>
                </c:pt>
                <c:pt idx="45">
                  <c:v>364965</c:v>
                </c:pt>
                <c:pt idx="46">
                  <c:v>366733</c:v>
                </c:pt>
                <c:pt idx="47">
                  <c:v>368284</c:v>
                </c:pt>
                <c:pt idx="48">
                  <c:v>369660</c:v>
                </c:pt>
                <c:pt idx="49">
                  <c:v>370770</c:v>
                </c:pt>
                <c:pt idx="50">
                  <c:v>371711</c:v>
                </c:pt>
                <c:pt idx="51">
                  <c:v>373040</c:v>
                </c:pt>
                <c:pt idx="52">
                  <c:v>374085</c:v>
                </c:pt>
                <c:pt idx="53">
                  <c:v>375133</c:v>
                </c:pt>
                <c:pt idx="54">
                  <c:v>376208</c:v>
                </c:pt>
                <c:pt idx="55">
                  <c:v>377316</c:v>
                </c:pt>
                <c:pt idx="56">
                  <c:v>378097</c:v>
                </c:pt>
                <c:pt idx="57">
                  <c:v>378799</c:v>
                </c:pt>
                <c:pt idx="58">
                  <c:v>379482</c:v>
                </c:pt>
                <c:pt idx="59">
                  <c:v>380156</c:v>
                </c:pt>
                <c:pt idx="60">
                  <c:v>380892</c:v>
                </c:pt>
                <c:pt idx="61">
                  <c:v>381714</c:v>
                </c:pt>
                <c:pt idx="62">
                  <c:v>382630</c:v>
                </c:pt>
                <c:pt idx="63">
                  <c:v>383324</c:v>
                </c:pt>
                <c:pt idx="64">
                  <c:v>383944</c:v>
                </c:pt>
                <c:pt idx="65">
                  <c:v>384575</c:v>
                </c:pt>
                <c:pt idx="66">
                  <c:v>385142</c:v>
                </c:pt>
                <c:pt idx="67">
                  <c:v>385760</c:v>
                </c:pt>
                <c:pt idx="68">
                  <c:v>386556</c:v>
                </c:pt>
                <c:pt idx="69">
                  <c:v>387272</c:v>
                </c:pt>
                <c:pt idx="70">
                  <c:v>387936</c:v>
                </c:pt>
                <c:pt idx="71">
                  <c:v>388488</c:v>
                </c:pt>
                <c:pt idx="72">
                  <c:v>389085</c:v>
                </c:pt>
                <c:pt idx="73">
                  <c:v>389666</c:v>
                </c:pt>
                <c:pt idx="74">
                  <c:v>390415</c:v>
                </c:pt>
                <c:pt idx="75">
                  <c:v>391220</c:v>
                </c:pt>
                <c:pt idx="76">
                  <c:v>391923</c:v>
                </c:pt>
                <c:pt idx="77">
                  <c:v>392539</c:v>
                </c:pt>
                <c:pt idx="78">
                  <c:v>393403</c:v>
                </c:pt>
                <c:pt idx="79">
                  <c:v>393454</c:v>
                </c:pt>
                <c:pt idx="80">
                  <c:v>394079</c:v>
                </c:pt>
                <c:pt idx="81">
                  <c:v>394954</c:v>
                </c:pt>
                <c:pt idx="82">
                  <c:v>395872</c:v>
                </c:pt>
                <c:pt idx="83">
                  <c:v>396598</c:v>
                </c:pt>
                <c:pt idx="84">
                  <c:v>397131</c:v>
                </c:pt>
                <c:pt idx="85">
                  <c:v>397649</c:v>
                </c:pt>
                <c:pt idx="86">
                  <c:v>398237</c:v>
                </c:pt>
                <c:pt idx="87">
                  <c:v>398929</c:v>
                </c:pt>
                <c:pt idx="88">
                  <c:v>399513</c:v>
                </c:pt>
                <c:pt idx="89">
                  <c:v>400299</c:v>
                </c:pt>
                <c:pt idx="90">
                  <c:v>401029</c:v>
                </c:pt>
                <c:pt idx="91">
                  <c:v>401706</c:v>
                </c:pt>
                <c:pt idx="92">
                  <c:v>402263</c:v>
                </c:pt>
                <c:pt idx="93">
                  <c:v>403175</c:v>
                </c:pt>
                <c:pt idx="94">
                  <c:v>404006</c:v>
                </c:pt>
                <c:pt idx="95">
                  <c:v>404775</c:v>
                </c:pt>
                <c:pt idx="96">
                  <c:v>405551</c:v>
                </c:pt>
                <c:pt idx="97">
                  <c:v>406305</c:v>
                </c:pt>
                <c:pt idx="98">
                  <c:v>406807</c:v>
                </c:pt>
                <c:pt idx="99">
                  <c:v>407326</c:v>
                </c:pt>
                <c:pt idx="100">
                  <c:v>408181</c:v>
                </c:pt>
                <c:pt idx="101">
                  <c:v>408886</c:v>
                </c:pt>
                <c:pt idx="102">
                  <c:v>409697</c:v>
                </c:pt>
                <c:pt idx="103">
                  <c:v>410450</c:v>
                </c:pt>
                <c:pt idx="104">
                  <c:v>411200</c:v>
                </c:pt>
                <c:pt idx="105">
                  <c:v>411736</c:v>
                </c:pt>
                <c:pt idx="106">
                  <c:v>412344</c:v>
                </c:pt>
                <c:pt idx="107">
                  <c:v>412878</c:v>
                </c:pt>
                <c:pt idx="108">
                  <c:v>413593</c:v>
                </c:pt>
                <c:pt idx="109">
                  <c:v>414370</c:v>
                </c:pt>
                <c:pt idx="110">
                  <c:v>415014</c:v>
                </c:pt>
                <c:pt idx="111">
                  <c:v>415767</c:v>
                </c:pt>
                <c:pt idx="112">
                  <c:v>416298</c:v>
                </c:pt>
                <c:pt idx="113">
                  <c:v>416843</c:v>
                </c:pt>
                <c:pt idx="114">
                  <c:v>417589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2FC-4B85-AF9D-F4354FD464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84371920"/>
        <c:axId val="684372576"/>
      </c:scatterChart>
      <c:valAx>
        <c:axId val="684371920"/>
        <c:scaling>
          <c:orientation val="minMax"/>
          <c:min val="438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4372576"/>
        <c:crosses val="autoZero"/>
        <c:crossBetween val="midCat"/>
        <c:majorUnit val="15"/>
      </c:valAx>
      <c:valAx>
        <c:axId val="684372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43719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JH: CA: Confirmed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JH_plots!$D$1</c:f>
              <c:strCache>
                <c:ptCount val="1"/>
                <c:pt idx="0">
                  <c:v>Confirmed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JH_plots!$B$2:$B$6671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JH_plots!$D$2:$D$6671</c:f>
              <c:numCache>
                <c:formatCode>General</c:formatCode>
                <c:ptCount val="115"/>
                <c:pt idx="0">
                  <c:v>189033</c:v>
                </c:pt>
                <c:pt idx="1">
                  <c:v>195749</c:v>
                </c:pt>
                <c:pt idx="2">
                  <c:v>203020</c:v>
                </c:pt>
                <c:pt idx="3">
                  <c:v>214454</c:v>
                </c:pt>
                <c:pt idx="4">
                  <c:v>223691</c:v>
                </c:pt>
                <c:pt idx="5">
                  <c:v>230597</c:v>
                </c:pt>
                <c:pt idx="6">
                  <c:v>241712</c:v>
                </c:pt>
                <c:pt idx="7">
                  <c:v>247815</c:v>
                </c:pt>
                <c:pt idx="8">
                  <c:v>253060</c:v>
                </c:pt>
                <c:pt idx="9">
                  <c:v>258361</c:v>
                </c:pt>
                <c:pt idx="10">
                  <c:v>263292</c:v>
                </c:pt>
                <c:pt idx="11">
                  <c:v>263460</c:v>
                </c:pt>
                <c:pt idx="12">
                  <c:v>271590</c:v>
                </c:pt>
                <c:pt idx="13">
                  <c:v>282143</c:v>
                </c:pt>
                <c:pt idx="14">
                  <c:v>288045</c:v>
                </c:pt>
                <c:pt idx="15">
                  <c:v>291996</c:v>
                </c:pt>
                <c:pt idx="16">
                  <c:v>295106</c:v>
                </c:pt>
                <c:pt idx="17">
                  <c:v>299691</c:v>
                </c:pt>
                <c:pt idx="18">
                  <c:v>304372</c:v>
                </c:pt>
                <c:pt idx="19">
                  <c:v>308314</c:v>
                </c:pt>
                <c:pt idx="20">
                  <c:v>312977</c:v>
                </c:pt>
                <c:pt idx="21">
                  <c:v>316415</c:v>
                </c:pt>
                <c:pt idx="22">
                  <c:v>318953</c:v>
                </c:pt>
                <c:pt idx="23">
                  <c:v>321192</c:v>
                </c:pt>
                <c:pt idx="24">
                  <c:v>323978</c:v>
                </c:pt>
                <c:pt idx="25">
                  <c:v>327469</c:v>
                </c:pt>
                <c:pt idx="26">
                  <c:v>330407</c:v>
                </c:pt>
                <c:pt idx="27">
                  <c:v>333122</c:v>
                </c:pt>
                <c:pt idx="28">
                  <c:v>335395</c:v>
                </c:pt>
                <c:pt idx="29">
                  <c:v>337055</c:v>
                </c:pt>
                <c:pt idx="30">
                  <c:v>338485</c:v>
                </c:pt>
                <c:pt idx="31">
                  <c:v>340661</c:v>
                </c:pt>
                <c:pt idx="32">
                  <c:v>343051</c:v>
                </c:pt>
                <c:pt idx="33">
                  <c:v>345813</c:v>
                </c:pt>
                <c:pt idx="34">
                  <c:v>348232</c:v>
                </c:pt>
                <c:pt idx="35">
                  <c:v>350121</c:v>
                </c:pt>
                <c:pt idx="36">
                  <c:v>351371</c:v>
                </c:pt>
                <c:pt idx="37">
                  <c:v>352845</c:v>
                </c:pt>
                <c:pt idx="38">
                  <c:v>354370</c:v>
                </c:pt>
                <c:pt idx="39">
                  <c:v>356458</c:v>
                </c:pt>
                <c:pt idx="40">
                  <c:v>358154</c:v>
                </c:pt>
                <c:pt idx="41">
                  <c:v>359926</c:v>
                </c:pt>
                <c:pt idx="42">
                  <c:v>361515</c:v>
                </c:pt>
                <c:pt idx="43">
                  <c:v>362764</c:v>
                </c:pt>
                <c:pt idx="44">
                  <c:v>363836</c:v>
                </c:pt>
                <c:pt idx="45">
                  <c:v>364965</c:v>
                </c:pt>
                <c:pt idx="46">
                  <c:v>366733</c:v>
                </c:pt>
                <c:pt idx="47">
                  <c:v>368284</c:v>
                </c:pt>
                <c:pt idx="48">
                  <c:v>369660</c:v>
                </c:pt>
                <c:pt idx="49">
                  <c:v>370770</c:v>
                </c:pt>
                <c:pt idx="50">
                  <c:v>371711</c:v>
                </c:pt>
                <c:pt idx="51">
                  <c:v>373040</c:v>
                </c:pt>
                <c:pt idx="52">
                  <c:v>374085</c:v>
                </c:pt>
                <c:pt idx="53">
                  <c:v>375133</c:v>
                </c:pt>
                <c:pt idx="54">
                  <c:v>376208</c:v>
                </c:pt>
                <c:pt idx="55">
                  <c:v>377316</c:v>
                </c:pt>
                <c:pt idx="56">
                  <c:v>378097</c:v>
                </c:pt>
                <c:pt idx="57">
                  <c:v>378799</c:v>
                </c:pt>
                <c:pt idx="58">
                  <c:v>379482</c:v>
                </c:pt>
                <c:pt idx="59">
                  <c:v>380156</c:v>
                </c:pt>
                <c:pt idx="60">
                  <c:v>380892</c:v>
                </c:pt>
                <c:pt idx="61">
                  <c:v>381714</c:v>
                </c:pt>
                <c:pt idx="62">
                  <c:v>382630</c:v>
                </c:pt>
                <c:pt idx="63">
                  <c:v>383324</c:v>
                </c:pt>
                <c:pt idx="64">
                  <c:v>383944</c:v>
                </c:pt>
                <c:pt idx="65">
                  <c:v>384575</c:v>
                </c:pt>
                <c:pt idx="66">
                  <c:v>385142</c:v>
                </c:pt>
                <c:pt idx="67">
                  <c:v>385760</c:v>
                </c:pt>
                <c:pt idx="68">
                  <c:v>386556</c:v>
                </c:pt>
                <c:pt idx="69">
                  <c:v>387272</c:v>
                </c:pt>
                <c:pt idx="70">
                  <c:v>387936</c:v>
                </c:pt>
                <c:pt idx="71">
                  <c:v>388488</c:v>
                </c:pt>
                <c:pt idx="72">
                  <c:v>389085</c:v>
                </c:pt>
                <c:pt idx="73">
                  <c:v>389666</c:v>
                </c:pt>
                <c:pt idx="74">
                  <c:v>390415</c:v>
                </c:pt>
                <c:pt idx="75">
                  <c:v>391220</c:v>
                </c:pt>
                <c:pt idx="76">
                  <c:v>391923</c:v>
                </c:pt>
                <c:pt idx="77">
                  <c:v>392539</c:v>
                </c:pt>
                <c:pt idx="78">
                  <c:v>393403</c:v>
                </c:pt>
                <c:pt idx="79">
                  <c:v>393454</c:v>
                </c:pt>
                <c:pt idx="80">
                  <c:v>394079</c:v>
                </c:pt>
                <c:pt idx="81">
                  <c:v>394954</c:v>
                </c:pt>
                <c:pt idx="82">
                  <c:v>395872</c:v>
                </c:pt>
                <c:pt idx="83">
                  <c:v>396598</c:v>
                </c:pt>
                <c:pt idx="84">
                  <c:v>397131</c:v>
                </c:pt>
                <c:pt idx="85">
                  <c:v>397649</c:v>
                </c:pt>
                <c:pt idx="86">
                  <c:v>398237</c:v>
                </c:pt>
                <c:pt idx="87">
                  <c:v>398929</c:v>
                </c:pt>
                <c:pt idx="88">
                  <c:v>399513</c:v>
                </c:pt>
                <c:pt idx="89">
                  <c:v>400299</c:v>
                </c:pt>
                <c:pt idx="90">
                  <c:v>401029</c:v>
                </c:pt>
                <c:pt idx="91">
                  <c:v>401706</c:v>
                </c:pt>
                <c:pt idx="92">
                  <c:v>402263</c:v>
                </c:pt>
                <c:pt idx="93">
                  <c:v>403175</c:v>
                </c:pt>
                <c:pt idx="94">
                  <c:v>404006</c:v>
                </c:pt>
                <c:pt idx="95">
                  <c:v>404775</c:v>
                </c:pt>
                <c:pt idx="96">
                  <c:v>405551</c:v>
                </c:pt>
                <c:pt idx="97">
                  <c:v>406305</c:v>
                </c:pt>
                <c:pt idx="98">
                  <c:v>406807</c:v>
                </c:pt>
                <c:pt idx="99">
                  <c:v>407326</c:v>
                </c:pt>
                <c:pt idx="100">
                  <c:v>408181</c:v>
                </c:pt>
                <c:pt idx="101">
                  <c:v>408886</c:v>
                </c:pt>
                <c:pt idx="102">
                  <c:v>409697</c:v>
                </c:pt>
                <c:pt idx="103">
                  <c:v>410450</c:v>
                </c:pt>
                <c:pt idx="104">
                  <c:v>411200</c:v>
                </c:pt>
                <c:pt idx="105">
                  <c:v>411736</c:v>
                </c:pt>
                <c:pt idx="106">
                  <c:v>412344</c:v>
                </c:pt>
                <c:pt idx="107">
                  <c:v>412878</c:v>
                </c:pt>
                <c:pt idx="108">
                  <c:v>413593</c:v>
                </c:pt>
                <c:pt idx="109">
                  <c:v>414370</c:v>
                </c:pt>
                <c:pt idx="110">
                  <c:v>415014</c:v>
                </c:pt>
                <c:pt idx="111">
                  <c:v>415767</c:v>
                </c:pt>
                <c:pt idx="112">
                  <c:v>416298</c:v>
                </c:pt>
                <c:pt idx="113">
                  <c:v>416843</c:v>
                </c:pt>
                <c:pt idx="114">
                  <c:v>417589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630-4334-9880-717C04B69B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1362904"/>
        <c:axId val="561358312"/>
      </c:scatterChart>
      <c:valAx>
        <c:axId val="561362904"/>
        <c:scaling>
          <c:orientation val="minMax"/>
          <c:min val="4384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1358312"/>
        <c:crosses val="autoZero"/>
        <c:crossBetween val="midCat"/>
        <c:majorUnit val="15"/>
      </c:valAx>
      <c:valAx>
        <c:axId val="561358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13629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NT: CA: cases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NT_plots!$D$1</c:f>
              <c:strCache>
                <c:ptCount val="1"/>
                <c:pt idx="0">
                  <c:v>cases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NT_plots!$B$2:$B$8540</c:f>
              <c:numCache>
                <c:formatCode>m/d/yyyy</c:formatCode>
                <c:ptCount val="157"/>
                <c:pt idx="0">
                  <c:v>43891</c:v>
                </c:pt>
                <c:pt idx="1">
                  <c:v>43892</c:v>
                </c:pt>
                <c:pt idx="2">
                  <c:v>43893</c:v>
                </c:pt>
                <c:pt idx="3">
                  <c:v>43894</c:v>
                </c:pt>
                <c:pt idx="4">
                  <c:v>43895</c:v>
                </c:pt>
                <c:pt idx="5">
                  <c:v>43896</c:v>
                </c:pt>
                <c:pt idx="6">
                  <c:v>43897</c:v>
                </c:pt>
                <c:pt idx="7">
                  <c:v>43898</c:v>
                </c:pt>
                <c:pt idx="8">
                  <c:v>43899</c:v>
                </c:pt>
                <c:pt idx="9">
                  <c:v>43900</c:v>
                </c:pt>
                <c:pt idx="10">
                  <c:v>43901</c:v>
                </c:pt>
                <c:pt idx="11">
                  <c:v>43902</c:v>
                </c:pt>
                <c:pt idx="12">
                  <c:v>43903</c:v>
                </c:pt>
                <c:pt idx="13">
                  <c:v>43904</c:v>
                </c:pt>
                <c:pt idx="14">
                  <c:v>43905</c:v>
                </c:pt>
                <c:pt idx="15">
                  <c:v>43906</c:v>
                </c:pt>
                <c:pt idx="16">
                  <c:v>43907</c:v>
                </c:pt>
                <c:pt idx="17">
                  <c:v>43908</c:v>
                </c:pt>
                <c:pt idx="18">
                  <c:v>43909</c:v>
                </c:pt>
                <c:pt idx="19">
                  <c:v>43910</c:v>
                </c:pt>
                <c:pt idx="20">
                  <c:v>43911</c:v>
                </c:pt>
                <c:pt idx="21">
                  <c:v>43912</c:v>
                </c:pt>
                <c:pt idx="22">
                  <c:v>43913</c:v>
                </c:pt>
                <c:pt idx="23">
                  <c:v>43914</c:v>
                </c:pt>
                <c:pt idx="24">
                  <c:v>43915</c:v>
                </c:pt>
                <c:pt idx="25">
                  <c:v>43916</c:v>
                </c:pt>
                <c:pt idx="26">
                  <c:v>43917</c:v>
                </c:pt>
                <c:pt idx="27">
                  <c:v>43918</c:v>
                </c:pt>
                <c:pt idx="28">
                  <c:v>43919</c:v>
                </c:pt>
                <c:pt idx="29">
                  <c:v>43920</c:v>
                </c:pt>
                <c:pt idx="30">
                  <c:v>43921</c:v>
                </c:pt>
                <c:pt idx="31">
                  <c:v>43922</c:v>
                </c:pt>
                <c:pt idx="32">
                  <c:v>43923</c:v>
                </c:pt>
                <c:pt idx="33">
                  <c:v>43924</c:v>
                </c:pt>
                <c:pt idx="34">
                  <c:v>43925</c:v>
                </c:pt>
                <c:pt idx="35">
                  <c:v>43926</c:v>
                </c:pt>
                <c:pt idx="36">
                  <c:v>43927</c:v>
                </c:pt>
                <c:pt idx="37">
                  <c:v>43928</c:v>
                </c:pt>
                <c:pt idx="38">
                  <c:v>43929</c:v>
                </c:pt>
                <c:pt idx="39">
                  <c:v>43930</c:v>
                </c:pt>
                <c:pt idx="40">
                  <c:v>43931</c:v>
                </c:pt>
                <c:pt idx="41">
                  <c:v>43932</c:v>
                </c:pt>
                <c:pt idx="42">
                  <c:v>43933</c:v>
                </c:pt>
                <c:pt idx="43">
                  <c:v>43934</c:v>
                </c:pt>
                <c:pt idx="44">
                  <c:v>43935</c:v>
                </c:pt>
                <c:pt idx="45">
                  <c:v>43936</c:v>
                </c:pt>
                <c:pt idx="46">
                  <c:v>43937</c:v>
                </c:pt>
                <c:pt idx="47">
                  <c:v>43938</c:v>
                </c:pt>
                <c:pt idx="48">
                  <c:v>43939</c:v>
                </c:pt>
                <c:pt idx="49">
                  <c:v>43940</c:v>
                </c:pt>
                <c:pt idx="50">
                  <c:v>43941</c:v>
                </c:pt>
                <c:pt idx="51">
                  <c:v>43942</c:v>
                </c:pt>
                <c:pt idx="52">
                  <c:v>43943</c:v>
                </c:pt>
                <c:pt idx="53">
                  <c:v>43944</c:v>
                </c:pt>
                <c:pt idx="54">
                  <c:v>43945</c:v>
                </c:pt>
                <c:pt idx="55">
                  <c:v>43946</c:v>
                </c:pt>
                <c:pt idx="56">
                  <c:v>43947</c:v>
                </c:pt>
                <c:pt idx="57">
                  <c:v>43948</c:v>
                </c:pt>
                <c:pt idx="58">
                  <c:v>43949</c:v>
                </c:pt>
                <c:pt idx="59">
                  <c:v>43950</c:v>
                </c:pt>
                <c:pt idx="60">
                  <c:v>43951</c:v>
                </c:pt>
                <c:pt idx="61">
                  <c:v>43952</c:v>
                </c:pt>
                <c:pt idx="62">
                  <c:v>43953</c:v>
                </c:pt>
                <c:pt idx="63">
                  <c:v>43954</c:v>
                </c:pt>
                <c:pt idx="64">
                  <c:v>43955</c:v>
                </c:pt>
                <c:pt idx="65">
                  <c:v>43956</c:v>
                </c:pt>
                <c:pt idx="66">
                  <c:v>43957</c:v>
                </c:pt>
                <c:pt idx="67">
                  <c:v>43958</c:v>
                </c:pt>
                <c:pt idx="68">
                  <c:v>43959</c:v>
                </c:pt>
                <c:pt idx="69">
                  <c:v>43960</c:v>
                </c:pt>
                <c:pt idx="70">
                  <c:v>43961</c:v>
                </c:pt>
                <c:pt idx="71">
                  <c:v>43962</c:v>
                </c:pt>
                <c:pt idx="72">
                  <c:v>43963</c:v>
                </c:pt>
                <c:pt idx="73">
                  <c:v>43964</c:v>
                </c:pt>
                <c:pt idx="74">
                  <c:v>43965</c:v>
                </c:pt>
                <c:pt idx="75">
                  <c:v>43966</c:v>
                </c:pt>
                <c:pt idx="76">
                  <c:v>43967</c:v>
                </c:pt>
                <c:pt idx="77">
                  <c:v>43968</c:v>
                </c:pt>
                <c:pt idx="78">
                  <c:v>43969</c:v>
                </c:pt>
                <c:pt idx="79">
                  <c:v>43970</c:v>
                </c:pt>
                <c:pt idx="80">
                  <c:v>43971</c:v>
                </c:pt>
                <c:pt idx="81">
                  <c:v>43972</c:v>
                </c:pt>
                <c:pt idx="82">
                  <c:v>43973</c:v>
                </c:pt>
                <c:pt idx="83">
                  <c:v>43974</c:v>
                </c:pt>
                <c:pt idx="84">
                  <c:v>43975</c:v>
                </c:pt>
                <c:pt idx="85">
                  <c:v>43976</c:v>
                </c:pt>
                <c:pt idx="86">
                  <c:v>43977</c:v>
                </c:pt>
                <c:pt idx="87">
                  <c:v>43978</c:v>
                </c:pt>
                <c:pt idx="88">
                  <c:v>43979</c:v>
                </c:pt>
                <c:pt idx="89">
                  <c:v>43980</c:v>
                </c:pt>
                <c:pt idx="90">
                  <c:v>43981</c:v>
                </c:pt>
                <c:pt idx="91">
                  <c:v>43982</c:v>
                </c:pt>
                <c:pt idx="92">
                  <c:v>43983</c:v>
                </c:pt>
                <c:pt idx="93">
                  <c:v>43984</c:v>
                </c:pt>
                <c:pt idx="94">
                  <c:v>43985</c:v>
                </c:pt>
                <c:pt idx="95">
                  <c:v>43986</c:v>
                </c:pt>
                <c:pt idx="96">
                  <c:v>43987</c:v>
                </c:pt>
                <c:pt idx="97">
                  <c:v>43988</c:v>
                </c:pt>
                <c:pt idx="98">
                  <c:v>43989</c:v>
                </c:pt>
                <c:pt idx="99">
                  <c:v>43990</c:v>
                </c:pt>
                <c:pt idx="100">
                  <c:v>43991</c:v>
                </c:pt>
                <c:pt idx="101">
                  <c:v>43992</c:v>
                </c:pt>
                <c:pt idx="102">
                  <c:v>43993</c:v>
                </c:pt>
                <c:pt idx="103">
                  <c:v>43994</c:v>
                </c:pt>
                <c:pt idx="104">
                  <c:v>43995</c:v>
                </c:pt>
                <c:pt idx="105">
                  <c:v>43996</c:v>
                </c:pt>
                <c:pt idx="106">
                  <c:v>43997</c:v>
                </c:pt>
                <c:pt idx="107">
                  <c:v>43998</c:v>
                </c:pt>
                <c:pt idx="108">
                  <c:v>43999</c:v>
                </c:pt>
                <c:pt idx="109">
                  <c:v>44000</c:v>
                </c:pt>
                <c:pt idx="110">
                  <c:v>44001</c:v>
                </c:pt>
                <c:pt idx="111">
                  <c:v>44002</c:v>
                </c:pt>
                <c:pt idx="112">
                  <c:v>44003</c:v>
                </c:pt>
                <c:pt idx="113">
                  <c:v>44004</c:v>
                </c:pt>
                <c:pt idx="114">
                  <c:v>44005</c:v>
                </c:pt>
                <c:pt idx="115">
                  <c:v>44006</c:v>
                </c:pt>
                <c:pt idx="116">
                  <c:v>44007</c:v>
                </c:pt>
                <c:pt idx="117">
                  <c:v>44008</c:v>
                </c:pt>
                <c:pt idx="118">
                  <c:v>44009</c:v>
                </c:pt>
                <c:pt idx="119">
                  <c:v>44010</c:v>
                </c:pt>
                <c:pt idx="120">
                  <c:v>44011</c:v>
                </c:pt>
                <c:pt idx="121">
                  <c:v>44012</c:v>
                </c:pt>
                <c:pt idx="122">
                  <c:v>44013</c:v>
                </c:pt>
                <c:pt idx="123">
                  <c:v>44014</c:v>
                </c:pt>
                <c:pt idx="124">
                  <c:v>44015</c:v>
                </c:pt>
                <c:pt idx="125">
                  <c:v>44016</c:v>
                </c:pt>
                <c:pt idx="126">
                  <c:v>44017</c:v>
                </c:pt>
                <c:pt idx="127">
                  <c:v>44018</c:v>
                </c:pt>
                <c:pt idx="128">
                  <c:v>44019</c:v>
                </c:pt>
                <c:pt idx="129">
                  <c:v>44020</c:v>
                </c:pt>
                <c:pt idx="130">
                  <c:v>44021</c:v>
                </c:pt>
                <c:pt idx="131">
                  <c:v>44022</c:v>
                </c:pt>
                <c:pt idx="132">
                  <c:v>44023</c:v>
                </c:pt>
                <c:pt idx="133">
                  <c:v>44024</c:v>
                </c:pt>
                <c:pt idx="134">
                  <c:v>44025</c:v>
                </c:pt>
                <c:pt idx="135">
                  <c:v>44026</c:v>
                </c:pt>
                <c:pt idx="136">
                  <c:v>44027</c:v>
                </c:pt>
                <c:pt idx="137">
                  <c:v>44028</c:v>
                </c:pt>
                <c:pt idx="138">
                  <c:v>44029</c:v>
                </c:pt>
                <c:pt idx="139">
                  <c:v>44030</c:v>
                </c:pt>
                <c:pt idx="140">
                  <c:v>44031</c:v>
                </c:pt>
                <c:pt idx="141">
                  <c:v>44032</c:v>
                </c:pt>
                <c:pt idx="142">
                  <c:v>44033</c:v>
                </c:pt>
                <c:pt idx="143">
                  <c:v>44034</c:v>
                </c:pt>
                <c:pt idx="144">
                  <c:v>44035</c:v>
                </c:pt>
                <c:pt idx="145">
                  <c:v>44036</c:v>
                </c:pt>
                <c:pt idx="146">
                  <c:v>44037</c:v>
                </c:pt>
                <c:pt idx="147">
                  <c:v>44038</c:v>
                </c:pt>
                <c:pt idx="148">
                  <c:v>44039</c:v>
                </c:pt>
                <c:pt idx="149">
                  <c:v>44040</c:v>
                </c:pt>
                <c:pt idx="150">
                  <c:v>44041</c:v>
                </c:pt>
                <c:pt idx="151">
                  <c:v>44042</c:v>
                </c:pt>
                <c:pt idx="152">
                  <c:v>44043</c:v>
                </c:pt>
                <c:pt idx="153">
                  <c:v>44044</c:v>
                </c:pt>
                <c:pt idx="154">
                  <c:v>44045</c:v>
                </c:pt>
                <c:pt idx="155">
                  <c:v>44046</c:v>
                </c:pt>
                <c:pt idx="156">
                  <c:v>44047</c:v>
                </c:pt>
              </c:numCache>
            </c:numRef>
          </c:xVal>
          <c:yVal>
            <c:numRef>
              <c:f>NT_plots!$D$2:$D$8540</c:f>
              <c:numCache>
                <c:formatCode>General</c:formatCode>
                <c:ptCount val="157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11</c:v>
                </c:pt>
                <c:pt idx="4">
                  <c:v>22</c:v>
                </c:pt>
                <c:pt idx="5">
                  <c:v>44</c:v>
                </c:pt>
                <c:pt idx="6">
                  <c:v>89</c:v>
                </c:pt>
                <c:pt idx="7">
                  <c:v>106</c:v>
                </c:pt>
                <c:pt idx="8">
                  <c:v>142</c:v>
                </c:pt>
                <c:pt idx="9">
                  <c:v>173</c:v>
                </c:pt>
                <c:pt idx="10">
                  <c:v>217</c:v>
                </c:pt>
                <c:pt idx="11">
                  <c:v>326</c:v>
                </c:pt>
                <c:pt idx="12">
                  <c:v>421</c:v>
                </c:pt>
                <c:pt idx="13">
                  <c:v>610</c:v>
                </c:pt>
                <c:pt idx="14">
                  <c:v>732</c:v>
                </c:pt>
                <c:pt idx="15">
                  <c:v>950</c:v>
                </c:pt>
                <c:pt idx="16">
                  <c:v>1375</c:v>
                </c:pt>
                <c:pt idx="17">
                  <c:v>2387</c:v>
                </c:pt>
                <c:pt idx="18">
                  <c:v>4161</c:v>
                </c:pt>
                <c:pt idx="19">
                  <c:v>7113</c:v>
                </c:pt>
                <c:pt idx="20">
                  <c:v>10371</c:v>
                </c:pt>
                <c:pt idx="21">
                  <c:v>15188</c:v>
                </c:pt>
                <c:pt idx="22">
                  <c:v>20899</c:v>
                </c:pt>
                <c:pt idx="23">
                  <c:v>25704</c:v>
                </c:pt>
                <c:pt idx="24">
                  <c:v>33117</c:v>
                </c:pt>
                <c:pt idx="25">
                  <c:v>39058</c:v>
                </c:pt>
                <c:pt idx="26">
                  <c:v>44746</c:v>
                </c:pt>
                <c:pt idx="27">
                  <c:v>53517</c:v>
                </c:pt>
                <c:pt idx="28">
                  <c:v>59783</c:v>
                </c:pt>
                <c:pt idx="29">
                  <c:v>67504</c:v>
                </c:pt>
                <c:pt idx="30">
                  <c:v>76211</c:v>
                </c:pt>
                <c:pt idx="31">
                  <c:v>84364</c:v>
                </c:pt>
                <c:pt idx="32">
                  <c:v>93360</c:v>
                </c:pt>
                <c:pt idx="33">
                  <c:v>103689</c:v>
                </c:pt>
                <c:pt idx="34">
                  <c:v>115963</c:v>
                </c:pt>
                <c:pt idx="35">
                  <c:v>124085</c:v>
                </c:pt>
                <c:pt idx="36">
                  <c:v>133389</c:v>
                </c:pt>
                <c:pt idx="37">
                  <c:v>141703</c:v>
                </c:pt>
                <c:pt idx="38">
                  <c:v>151271</c:v>
                </c:pt>
                <c:pt idx="39">
                  <c:v>162036</c:v>
                </c:pt>
                <c:pt idx="40">
                  <c:v>172830</c:v>
                </c:pt>
                <c:pt idx="41">
                  <c:v>182990</c:v>
                </c:pt>
                <c:pt idx="42">
                  <c:v>191425</c:v>
                </c:pt>
                <c:pt idx="43">
                  <c:v>197973</c:v>
                </c:pt>
                <c:pt idx="44">
                  <c:v>205375</c:v>
                </c:pt>
                <c:pt idx="45">
                  <c:v>217130</c:v>
                </c:pt>
                <c:pt idx="46">
                  <c:v>225761</c:v>
                </c:pt>
                <c:pt idx="47">
                  <c:v>233293</c:v>
                </c:pt>
                <c:pt idx="48">
                  <c:v>240542</c:v>
                </c:pt>
                <c:pt idx="49">
                  <c:v>246741</c:v>
                </c:pt>
                <c:pt idx="50">
                  <c:v>251608</c:v>
                </c:pt>
                <c:pt idx="51">
                  <c:v>255932</c:v>
                </c:pt>
                <c:pt idx="52">
                  <c:v>261591</c:v>
                </c:pt>
                <c:pt idx="53">
                  <c:v>267932</c:v>
                </c:pt>
                <c:pt idx="54">
                  <c:v>276218</c:v>
                </c:pt>
                <c:pt idx="55">
                  <c:v>286901</c:v>
                </c:pt>
                <c:pt idx="56">
                  <c:v>292914</c:v>
                </c:pt>
                <c:pt idx="57">
                  <c:v>296991</c:v>
                </c:pt>
                <c:pt idx="58">
                  <c:v>300276</c:v>
                </c:pt>
                <c:pt idx="59">
                  <c:v>304994</c:v>
                </c:pt>
                <c:pt idx="60">
                  <c:v>309696</c:v>
                </c:pt>
                <c:pt idx="61">
                  <c:v>313575</c:v>
                </c:pt>
                <c:pt idx="62">
                  <c:v>318134</c:v>
                </c:pt>
                <c:pt idx="63">
                  <c:v>321833</c:v>
                </c:pt>
                <c:pt idx="64">
                  <c:v>324357</c:v>
                </c:pt>
                <c:pt idx="65">
                  <c:v>326659</c:v>
                </c:pt>
                <c:pt idx="66">
                  <c:v>329405</c:v>
                </c:pt>
                <c:pt idx="67">
                  <c:v>332931</c:v>
                </c:pt>
                <c:pt idx="68">
                  <c:v>335804</c:v>
                </c:pt>
                <c:pt idx="69">
                  <c:v>338519</c:v>
                </c:pt>
                <c:pt idx="70">
                  <c:v>340657</c:v>
                </c:pt>
                <c:pt idx="71">
                  <c:v>342267</c:v>
                </c:pt>
                <c:pt idx="72">
                  <c:v>343705</c:v>
                </c:pt>
                <c:pt idx="73">
                  <c:v>345828</c:v>
                </c:pt>
                <c:pt idx="74">
                  <c:v>348192</c:v>
                </c:pt>
                <c:pt idx="75">
                  <c:v>350951</c:v>
                </c:pt>
                <c:pt idx="76">
                  <c:v>353136</c:v>
                </c:pt>
                <c:pt idx="77">
                  <c:v>355037</c:v>
                </c:pt>
                <c:pt idx="78">
                  <c:v>356278</c:v>
                </c:pt>
                <c:pt idx="79">
                  <c:v>357757</c:v>
                </c:pt>
                <c:pt idx="80">
                  <c:v>359235</c:v>
                </c:pt>
                <c:pt idx="81">
                  <c:v>361313</c:v>
                </c:pt>
                <c:pt idx="82">
                  <c:v>362991</c:v>
                </c:pt>
                <c:pt idx="83">
                  <c:v>364745</c:v>
                </c:pt>
                <c:pt idx="84">
                  <c:v>366346</c:v>
                </c:pt>
                <c:pt idx="85">
                  <c:v>367625</c:v>
                </c:pt>
                <c:pt idx="86">
                  <c:v>368669</c:v>
                </c:pt>
                <c:pt idx="87">
                  <c:v>369801</c:v>
                </c:pt>
                <c:pt idx="88">
                  <c:v>371559</c:v>
                </c:pt>
                <c:pt idx="89">
                  <c:v>373108</c:v>
                </c:pt>
                <c:pt idx="90">
                  <c:v>374471</c:v>
                </c:pt>
                <c:pt idx="91">
                  <c:v>375575</c:v>
                </c:pt>
                <c:pt idx="92">
                  <c:v>376520</c:v>
                </c:pt>
                <c:pt idx="93">
                  <c:v>377881</c:v>
                </c:pt>
                <c:pt idx="94">
                  <c:v>378924</c:v>
                </c:pt>
                <c:pt idx="95">
                  <c:v>379977</c:v>
                </c:pt>
                <c:pt idx="96">
                  <c:v>381019</c:v>
                </c:pt>
                <c:pt idx="97">
                  <c:v>382102</c:v>
                </c:pt>
                <c:pt idx="98">
                  <c:v>382879</c:v>
                </c:pt>
                <c:pt idx="99">
                  <c:v>383591</c:v>
                </c:pt>
                <c:pt idx="100">
                  <c:v>384281</c:v>
                </c:pt>
                <c:pt idx="101">
                  <c:v>384945</c:v>
                </c:pt>
                <c:pt idx="102">
                  <c:v>385669</c:v>
                </c:pt>
                <c:pt idx="103">
                  <c:v>386490</c:v>
                </c:pt>
                <c:pt idx="104">
                  <c:v>387402</c:v>
                </c:pt>
                <c:pt idx="105">
                  <c:v>388096</c:v>
                </c:pt>
                <c:pt idx="106">
                  <c:v>388719</c:v>
                </c:pt>
                <c:pt idx="107">
                  <c:v>389349</c:v>
                </c:pt>
                <c:pt idx="108">
                  <c:v>389910</c:v>
                </c:pt>
                <c:pt idx="109">
                  <c:v>390536</c:v>
                </c:pt>
                <c:pt idx="110">
                  <c:v>391330</c:v>
                </c:pt>
                <c:pt idx="111">
                  <c:v>392037</c:v>
                </c:pt>
                <c:pt idx="112">
                  <c:v>392702</c:v>
                </c:pt>
                <c:pt idx="113">
                  <c:v>393257</c:v>
                </c:pt>
                <c:pt idx="114">
                  <c:v>393855</c:v>
                </c:pt>
                <c:pt idx="115">
                  <c:v>394430</c:v>
                </c:pt>
                <c:pt idx="116">
                  <c:v>395168</c:v>
                </c:pt>
                <c:pt idx="117">
                  <c:v>395972</c:v>
                </c:pt>
                <c:pt idx="118">
                  <c:v>396669</c:v>
                </c:pt>
                <c:pt idx="119">
                  <c:v>397293</c:v>
                </c:pt>
                <c:pt idx="120">
                  <c:v>397684</c:v>
                </c:pt>
                <c:pt idx="121">
                  <c:v>398142</c:v>
                </c:pt>
                <c:pt idx="122">
                  <c:v>398770</c:v>
                </c:pt>
                <c:pt idx="123">
                  <c:v>399642</c:v>
                </c:pt>
                <c:pt idx="124">
                  <c:v>400561</c:v>
                </c:pt>
                <c:pt idx="125">
                  <c:v>401286</c:v>
                </c:pt>
                <c:pt idx="126">
                  <c:v>401822</c:v>
                </c:pt>
                <c:pt idx="127">
                  <c:v>402338</c:v>
                </c:pt>
                <c:pt idx="128">
                  <c:v>402928</c:v>
                </c:pt>
                <c:pt idx="129">
                  <c:v>403619</c:v>
                </c:pt>
                <c:pt idx="130">
                  <c:v>404207</c:v>
                </c:pt>
                <c:pt idx="131">
                  <c:v>404997</c:v>
                </c:pt>
                <c:pt idx="132">
                  <c:v>405724</c:v>
                </c:pt>
                <c:pt idx="133">
                  <c:v>406403</c:v>
                </c:pt>
                <c:pt idx="134">
                  <c:v>406962</c:v>
                </c:pt>
                <c:pt idx="135">
                  <c:v>407875</c:v>
                </c:pt>
                <c:pt idx="136">
                  <c:v>408709</c:v>
                </c:pt>
                <c:pt idx="137">
                  <c:v>409476</c:v>
                </c:pt>
                <c:pt idx="138">
                  <c:v>410254</c:v>
                </c:pt>
                <c:pt idx="139">
                  <c:v>411006</c:v>
                </c:pt>
                <c:pt idx="140">
                  <c:v>411515</c:v>
                </c:pt>
                <c:pt idx="141">
                  <c:v>412034</c:v>
                </c:pt>
                <c:pt idx="142">
                  <c:v>412889</c:v>
                </c:pt>
                <c:pt idx="143">
                  <c:v>413595</c:v>
                </c:pt>
                <c:pt idx="144">
                  <c:v>414405</c:v>
                </c:pt>
                <c:pt idx="145">
                  <c:v>415163</c:v>
                </c:pt>
                <c:pt idx="146">
                  <c:v>415911</c:v>
                </c:pt>
                <c:pt idx="147">
                  <c:v>416443</c:v>
                </c:pt>
                <c:pt idx="148">
                  <c:v>417056</c:v>
                </c:pt>
                <c:pt idx="149">
                  <c:v>417591</c:v>
                </c:pt>
                <c:pt idx="150">
                  <c:v>418302</c:v>
                </c:pt>
                <c:pt idx="151">
                  <c:v>419081</c:v>
                </c:pt>
                <c:pt idx="152">
                  <c:v>419723</c:v>
                </c:pt>
                <c:pt idx="153">
                  <c:v>420477</c:v>
                </c:pt>
                <c:pt idx="154">
                  <c:v>421008</c:v>
                </c:pt>
                <c:pt idx="155">
                  <c:v>421550</c:v>
                </c:pt>
                <c:pt idx="156">
                  <c:v>422296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B04-427E-8777-F6CB9A986C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9531248"/>
        <c:axId val="389529608"/>
      </c:scatterChart>
      <c:valAx>
        <c:axId val="3895312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9529608"/>
        <c:crosses val="autoZero"/>
        <c:crossBetween val="midCat"/>
        <c:majorUnit val="15"/>
      </c:valAx>
      <c:valAx>
        <c:axId val="389529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95312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T:</a:t>
            </a:r>
            <a:r>
              <a:rPr lang="en-US" baseline="0"/>
              <a:t> CA: </a:t>
            </a:r>
            <a:r>
              <a:rPr lang="en-US"/>
              <a:t>positive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T_plots!$D$1</c:f>
              <c:strCache>
                <c:ptCount val="1"/>
                <c:pt idx="0">
                  <c:v>positive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T_plots!$B$2:$B$8530</c:f>
              <c:numCache>
                <c:formatCode>m/d/yyyy</c:formatCode>
                <c:ptCount val="154"/>
                <c:pt idx="0">
                  <c:v>43900</c:v>
                </c:pt>
                <c:pt idx="1">
                  <c:v>43901</c:v>
                </c:pt>
                <c:pt idx="2">
                  <c:v>43902</c:v>
                </c:pt>
                <c:pt idx="3">
                  <c:v>43903</c:v>
                </c:pt>
                <c:pt idx="4">
                  <c:v>43904</c:v>
                </c:pt>
                <c:pt idx="5">
                  <c:v>43905</c:v>
                </c:pt>
                <c:pt idx="6">
                  <c:v>43906</c:v>
                </c:pt>
                <c:pt idx="7">
                  <c:v>43907</c:v>
                </c:pt>
                <c:pt idx="8">
                  <c:v>43908</c:v>
                </c:pt>
                <c:pt idx="9">
                  <c:v>43909</c:v>
                </c:pt>
                <c:pt idx="10">
                  <c:v>43910</c:v>
                </c:pt>
                <c:pt idx="11">
                  <c:v>43911</c:v>
                </c:pt>
                <c:pt idx="12">
                  <c:v>43912</c:v>
                </c:pt>
                <c:pt idx="13">
                  <c:v>43913</c:v>
                </c:pt>
                <c:pt idx="14">
                  <c:v>43914</c:v>
                </c:pt>
                <c:pt idx="15">
                  <c:v>43915</c:v>
                </c:pt>
                <c:pt idx="16">
                  <c:v>43916</c:v>
                </c:pt>
                <c:pt idx="17">
                  <c:v>43917</c:v>
                </c:pt>
                <c:pt idx="18">
                  <c:v>43918</c:v>
                </c:pt>
                <c:pt idx="19">
                  <c:v>43919</c:v>
                </c:pt>
                <c:pt idx="20">
                  <c:v>43920</c:v>
                </c:pt>
                <c:pt idx="21">
                  <c:v>43921</c:v>
                </c:pt>
                <c:pt idx="22">
                  <c:v>43894</c:v>
                </c:pt>
                <c:pt idx="23">
                  <c:v>43895</c:v>
                </c:pt>
                <c:pt idx="24">
                  <c:v>43896</c:v>
                </c:pt>
                <c:pt idx="25">
                  <c:v>43897</c:v>
                </c:pt>
                <c:pt idx="26">
                  <c:v>43898</c:v>
                </c:pt>
                <c:pt idx="27">
                  <c:v>43899</c:v>
                </c:pt>
                <c:pt idx="28">
                  <c:v>43922</c:v>
                </c:pt>
                <c:pt idx="29">
                  <c:v>43931</c:v>
                </c:pt>
                <c:pt idx="30">
                  <c:v>43932</c:v>
                </c:pt>
                <c:pt idx="31">
                  <c:v>43933</c:v>
                </c:pt>
                <c:pt idx="32">
                  <c:v>43934</c:v>
                </c:pt>
                <c:pt idx="33">
                  <c:v>43935</c:v>
                </c:pt>
                <c:pt idx="34">
                  <c:v>43936</c:v>
                </c:pt>
                <c:pt idx="35">
                  <c:v>43937</c:v>
                </c:pt>
                <c:pt idx="36">
                  <c:v>43938</c:v>
                </c:pt>
                <c:pt idx="37">
                  <c:v>43939</c:v>
                </c:pt>
                <c:pt idx="38">
                  <c:v>43940</c:v>
                </c:pt>
                <c:pt idx="39">
                  <c:v>43923</c:v>
                </c:pt>
                <c:pt idx="40">
                  <c:v>43941</c:v>
                </c:pt>
                <c:pt idx="41">
                  <c:v>43942</c:v>
                </c:pt>
                <c:pt idx="42">
                  <c:v>43943</c:v>
                </c:pt>
                <c:pt idx="43">
                  <c:v>43944</c:v>
                </c:pt>
                <c:pt idx="44">
                  <c:v>43945</c:v>
                </c:pt>
                <c:pt idx="45">
                  <c:v>43946</c:v>
                </c:pt>
                <c:pt idx="46">
                  <c:v>43947</c:v>
                </c:pt>
                <c:pt idx="47">
                  <c:v>43948</c:v>
                </c:pt>
                <c:pt idx="48">
                  <c:v>43949</c:v>
                </c:pt>
                <c:pt idx="49">
                  <c:v>43950</c:v>
                </c:pt>
                <c:pt idx="50">
                  <c:v>43924</c:v>
                </c:pt>
                <c:pt idx="51">
                  <c:v>43951</c:v>
                </c:pt>
                <c:pt idx="52">
                  <c:v>43925</c:v>
                </c:pt>
                <c:pt idx="53">
                  <c:v>43926</c:v>
                </c:pt>
                <c:pt idx="54">
                  <c:v>43927</c:v>
                </c:pt>
                <c:pt idx="55">
                  <c:v>43928</c:v>
                </c:pt>
                <c:pt idx="56">
                  <c:v>43929</c:v>
                </c:pt>
                <c:pt idx="57">
                  <c:v>43930</c:v>
                </c:pt>
                <c:pt idx="58">
                  <c:v>43952</c:v>
                </c:pt>
                <c:pt idx="59">
                  <c:v>43961</c:v>
                </c:pt>
                <c:pt idx="60">
                  <c:v>43962</c:v>
                </c:pt>
                <c:pt idx="61">
                  <c:v>43963</c:v>
                </c:pt>
                <c:pt idx="62">
                  <c:v>43964</c:v>
                </c:pt>
                <c:pt idx="63">
                  <c:v>43965</c:v>
                </c:pt>
                <c:pt idx="64">
                  <c:v>43966</c:v>
                </c:pt>
                <c:pt idx="65">
                  <c:v>43967</c:v>
                </c:pt>
                <c:pt idx="66">
                  <c:v>43968</c:v>
                </c:pt>
                <c:pt idx="67">
                  <c:v>43969</c:v>
                </c:pt>
                <c:pt idx="68">
                  <c:v>43970</c:v>
                </c:pt>
                <c:pt idx="69">
                  <c:v>43953</c:v>
                </c:pt>
                <c:pt idx="70">
                  <c:v>43971</c:v>
                </c:pt>
                <c:pt idx="71">
                  <c:v>43972</c:v>
                </c:pt>
                <c:pt idx="72">
                  <c:v>43973</c:v>
                </c:pt>
                <c:pt idx="73">
                  <c:v>43974</c:v>
                </c:pt>
                <c:pt idx="74">
                  <c:v>43975</c:v>
                </c:pt>
                <c:pt idx="75">
                  <c:v>43976</c:v>
                </c:pt>
                <c:pt idx="76">
                  <c:v>43977</c:v>
                </c:pt>
                <c:pt idx="77">
                  <c:v>43978</c:v>
                </c:pt>
                <c:pt idx="78">
                  <c:v>43979</c:v>
                </c:pt>
                <c:pt idx="79">
                  <c:v>43980</c:v>
                </c:pt>
                <c:pt idx="80">
                  <c:v>43954</c:v>
                </c:pt>
                <c:pt idx="81">
                  <c:v>43981</c:v>
                </c:pt>
                <c:pt idx="82">
                  <c:v>43982</c:v>
                </c:pt>
                <c:pt idx="83">
                  <c:v>43955</c:v>
                </c:pt>
                <c:pt idx="84">
                  <c:v>43956</c:v>
                </c:pt>
                <c:pt idx="85">
                  <c:v>43957</c:v>
                </c:pt>
                <c:pt idx="86">
                  <c:v>43958</c:v>
                </c:pt>
                <c:pt idx="87">
                  <c:v>43959</c:v>
                </c:pt>
                <c:pt idx="88">
                  <c:v>43960</c:v>
                </c:pt>
                <c:pt idx="89">
                  <c:v>43983</c:v>
                </c:pt>
                <c:pt idx="90">
                  <c:v>43992</c:v>
                </c:pt>
                <c:pt idx="91">
                  <c:v>43993</c:v>
                </c:pt>
                <c:pt idx="92">
                  <c:v>43994</c:v>
                </c:pt>
                <c:pt idx="93">
                  <c:v>43995</c:v>
                </c:pt>
                <c:pt idx="94">
                  <c:v>43996</c:v>
                </c:pt>
                <c:pt idx="95">
                  <c:v>43997</c:v>
                </c:pt>
                <c:pt idx="96">
                  <c:v>43998</c:v>
                </c:pt>
                <c:pt idx="97">
                  <c:v>43999</c:v>
                </c:pt>
                <c:pt idx="98">
                  <c:v>44000</c:v>
                </c:pt>
                <c:pt idx="99">
                  <c:v>44001</c:v>
                </c:pt>
                <c:pt idx="100">
                  <c:v>43984</c:v>
                </c:pt>
                <c:pt idx="101">
                  <c:v>44002</c:v>
                </c:pt>
                <c:pt idx="102">
                  <c:v>44003</c:v>
                </c:pt>
                <c:pt idx="103">
                  <c:v>44004</c:v>
                </c:pt>
                <c:pt idx="104">
                  <c:v>44005</c:v>
                </c:pt>
                <c:pt idx="105">
                  <c:v>44006</c:v>
                </c:pt>
                <c:pt idx="106">
                  <c:v>44007</c:v>
                </c:pt>
                <c:pt idx="107">
                  <c:v>44008</c:v>
                </c:pt>
                <c:pt idx="108">
                  <c:v>44009</c:v>
                </c:pt>
                <c:pt idx="109">
                  <c:v>44010</c:v>
                </c:pt>
                <c:pt idx="110">
                  <c:v>44011</c:v>
                </c:pt>
                <c:pt idx="111">
                  <c:v>43985</c:v>
                </c:pt>
                <c:pt idx="112">
                  <c:v>44012</c:v>
                </c:pt>
                <c:pt idx="113">
                  <c:v>43986</c:v>
                </c:pt>
                <c:pt idx="114">
                  <c:v>43987</c:v>
                </c:pt>
                <c:pt idx="115">
                  <c:v>43988</c:v>
                </c:pt>
                <c:pt idx="116">
                  <c:v>43989</c:v>
                </c:pt>
                <c:pt idx="117">
                  <c:v>43990</c:v>
                </c:pt>
                <c:pt idx="118">
                  <c:v>43991</c:v>
                </c:pt>
                <c:pt idx="119">
                  <c:v>44013</c:v>
                </c:pt>
                <c:pt idx="120">
                  <c:v>44022</c:v>
                </c:pt>
                <c:pt idx="121">
                  <c:v>44023</c:v>
                </c:pt>
                <c:pt idx="122">
                  <c:v>44024</c:v>
                </c:pt>
                <c:pt idx="123">
                  <c:v>44025</c:v>
                </c:pt>
                <c:pt idx="124">
                  <c:v>44026</c:v>
                </c:pt>
                <c:pt idx="125">
                  <c:v>44027</c:v>
                </c:pt>
                <c:pt idx="126">
                  <c:v>44028</c:v>
                </c:pt>
                <c:pt idx="127">
                  <c:v>44029</c:v>
                </c:pt>
                <c:pt idx="128">
                  <c:v>44030</c:v>
                </c:pt>
                <c:pt idx="129">
                  <c:v>44031</c:v>
                </c:pt>
                <c:pt idx="130">
                  <c:v>44014</c:v>
                </c:pt>
                <c:pt idx="131">
                  <c:v>44032</c:v>
                </c:pt>
                <c:pt idx="132">
                  <c:v>44033</c:v>
                </c:pt>
                <c:pt idx="133">
                  <c:v>44034</c:v>
                </c:pt>
                <c:pt idx="134">
                  <c:v>44035</c:v>
                </c:pt>
                <c:pt idx="135">
                  <c:v>44036</c:v>
                </c:pt>
                <c:pt idx="136">
                  <c:v>44037</c:v>
                </c:pt>
                <c:pt idx="137">
                  <c:v>44038</c:v>
                </c:pt>
                <c:pt idx="138">
                  <c:v>44039</c:v>
                </c:pt>
                <c:pt idx="139">
                  <c:v>44040</c:v>
                </c:pt>
                <c:pt idx="140">
                  <c:v>44041</c:v>
                </c:pt>
                <c:pt idx="141">
                  <c:v>44015</c:v>
                </c:pt>
                <c:pt idx="142">
                  <c:v>44042</c:v>
                </c:pt>
                <c:pt idx="143">
                  <c:v>44043</c:v>
                </c:pt>
                <c:pt idx="144">
                  <c:v>44016</c:v>
                </c:pt>
                <c:pt idx="145">
                  <c:v>44017</c:v>
                </c:pt>
                <c:pt idx="146">
                  <c:v>44018</c:v>
                </c:pt>
                <c:pt idx="147">
                  <c:v>44019</c:v>
                </c:pt>
                <c:pt idx="148">
                  <c:v>44020</c:v>
                </c:pt>
                <c:pt idx="149">
                  <c:v>44021</c:v>
                </c:pt>
                <c:pt idx="150">
                  <c:v>44044</c:v>
                </c:pt>
                <c:pt idx="151">
                  <c:v>44045</c:v>
                </c:pt>
                <c:pt idx="152">
                  <c:v>44046</c:v>
                </c:pt>
                <c:pt idx="153">
                  <c:v>44047</c:v>
                </c:pt>
              </c:numCache>
            </c:numRef>
          </c:xVal>
          <c:yVal>
            <c:numRef>
              <c:f>T_plots!$D$2:$D$8530</c:f>
              <c:numCache>
                <c:formatCode>General</c:formatCode>
                <c:ptCount val="154"/>
                <c:pt idx="0">
                  <c:v>173</c:v>
                </c:pt>
                <c:pt idx="1">
                  <c:v>216</c:v>
                </c:pt>
                <c:pt idx="2">
                  <c:v>216</c:v>
                </c:pt>
                <c:pt idx="3">
                  <c:v>421</c:v>
                </c:pt>
                <c:pt idx="4">
                  <c:v>524</c:v>
                </c:pt>
                <c:pt idx="5">
                  <c:v>729</c:v>
                </c:pt>
                <c:pt idx="6">
                  <c:v>950</c:v>
                </c:pt>
                <c:pt idx="7">
                  <c:v>1700</c:v>
                </c:pt>
                <c:pt idx="8">
                  <c:v>2382</c:v>
                </c:pt>
                <c:pt idx="9">
                  <c:v>4152</c:v>
                </c:pt>
                <c:pt idx="10">
                  <c:v>7102</c:v>
                </c:pt>
                <c:pt idx="11">
                  <c:v>10356</c:v>
                </c:pt>
                <c:pt idx="12">
                  <c:v>15168</c:v>
                </c:pt>
                <c:pt idx="13">
                  <c:v>20875</c:v>
                </c:pt>
                <c:pt idx="14">
                  <c:v>25665</c:v>
                </c:pt>
                <c:pt idx="15">
                  <c:v>30811</c:v>
                </c:pt>
                <c:pt idx="16">
                  <c:v>37258</c:v>
                </c:pt>
                <c:pt idx="17">
                  <c:v>44635</c:v>
                </c:pt>
                <c:pt idx="18">
                  <c:v>52318</c:v>
                </c:pt>
                <c:pt idx="19">
                  <c:v>59513</c:v>
                </c:pt>
                <c:pt idx="20">
                  <c:v>66497</c:v>
                </c:pt>
                <c:pt idx="21">
                  <c:v>75795</c:v>
                </c:pt>
                <c:pt idx="22">
                  <c:v>6</c:v>
                </c:pt>
                <c:pt idx="23">
                  <c:v>22</c:v>
                </c:pt>
                <c:pt idx="24">
                  <c:v>33</c:v>
                </c:pt>
                <c:pt idx="25">
                  <c:v>76</c:v>
                </c:pt>
                <c:pt idx="26">
                  <c:v>105</c:v>
                </c:pt>
                <c:pt idx="27">
                  <c:v>142</c:v>
                </c:pt>
                <c:pt idx="28">
                  <c:v>83712</c:v>
                </c:pt>
                <c:pt idx="29">
                  <c:v>170512</c:v>
                </c:pt>
                <c:pt idx="30">
                  <c:v>180458</c:v>
                </c:pt>
                <c:pt idx="31">
                  <c:v>188694</c:v>
                </c:pt>
                <c:pt idx="32">
                  <c:v>195031</c:v>
                </c:pt>
                <c:pt idx="33">
                  <c:v>202208</c:v>
                </c:pt>
                <c:pt idx="34">
                  <c:v>213779</c:v>
                </c:pt>
                <c:pt idx="35">
                  <c:v>222284</c:v>
                </c:pt>
                <c:pt idx="36">
                  <c:v>229642</c:v>
                </c:pt>
                <c:pt idx="37">
                  <c:v>236732</c:v>
                </c:pt>
                <c:pt idx="38">
                  <c:v>242786</c:v>
                </c:pt>
                <c:pt idx="39">
                  <c:v>92381</c:v>
                </c:pt>
                <c:pt idx="40">
                  <c:v>247512</c:v>
                </c:pt>
                <c:pt idx="41">
                  <c:v>251690</c:v>
                </c:pt>
                <c:pt idx="42">
                  <c:v>257216</c:v>
                </c:pt>
                <c:pt idx="43">
                  <c:v>263460</c:v>
                </c:pt>
                <c:pt idx="44">
                  <c:v>271590</c:v>
                </c:pt>
                <c:pt idx="45">
                  <c:v>282143</c:v>
                </c:pt>
                <c:pt idx="46">
                  <c:v>288045</c:v>
                </c:pt>
                <c:pt idx="47">
                  <c:v>291996</c:v>
                </c:pt>
                <c:pt idx="48">
                  <c:v>295106</c:v>
                </c:pt>
                <c:pt idx="49">
                  <c:v>299691</c:v>
                </c:pt>
                <c:pt idx="50">
                  <c:v>102863</c:v>
                </c:pt>
                <c:pt idx="51">
                  <c:v>304372</c:v>
                </c:pt>
                <c:pt idx="52">
                  <c:v>113704</c:v>
                </c:pt>
                <c:pt idx="53">
                  <c:v>122031</c:v>
                </c:pt>
                <c:pt idx="54">
                  <c:v>130689</c:v>
                </c:pt>
                <c:pt idx="55">
                  <c:v>138863</c:v>
                </c:pt>
                <c:pt idx="56">
                  <c:v>149316</c:v>
                </c:pt>
                <c:pt idx="57">
                  <c:v>159937</c:v>
                </c:pt>
                <c:pt idx="58">
                  <c:v>308314</c:v>
                </c:pt>
                <c:pt idx="59">
                  <c:v>335395</c:v>
                </c:pt>
                <c:pt idx="60">
                  <c:v>337055</c:v>
                </c:pt>
                <c:pt idx="61">
                  <c:v>338485</c:v>
                </c:pt>
                <c:pt idx="62">
                  <c:v>340661</c:v>
                </c:pt>
                <c:pt idx="63">
                  <c:v>343051</c:v>
                </c:pt>
                <c:pt idx="64">
                  <c:v>345813</c:v>
                </c:pt>
                <c:pt idx="65">
                  <c:v>348232</c:v>
                </c:pt>
                <c:pt idx="66">
                  <c:v>350121</c:v>
                </c:pt>
                <c:pt idx="67">
                  <c:v>351371</c:v>
                </c:pt>
                <c:pt idx="68">
                  <c:v>352845</c:v>
                </c:pt>
                <c:pt idx="69">
                  <c:v>312977</c:v>
                </c:pt>
                <c:pt idx="70">
                  <c:v>354370</c:v>
                </c:pt>
                <c:pt idx="71">
                  <c:v>356458</c:v>
                </c:pt>
                <c:pt idx="72">
                  <c:v>358154</c:v>
                </c:pt>
                <c:pt idx="73">
                  <c:v>359926</c:v>
                </c:pt>
                <c:pt idx="74">
                  <c:v>361515</c:v>
                </c:pt>
                <c:pt idx="75">
                  <c:v>362764</c:v>
                </c:pt>
                <c:pt idx="76">
                  <c:v>363836</c:v>
                </c:pt>
                <c:pt idx="77">
                  <c:v>364965</c:v>
                </c:pt>
                <c:pt idx="78">
                  <c:v>366733</c:v>
                </c:pt>
                <c:pt idx="79">
                  <c:v>368284</c:v>
                </c:pt>
                <c:pt idx="80">
                  <c:v>316415</c:v>
                </c:pt>
                <c:pt idx="81">
                  <c:v>369660</c:v>
                </c:pt>
                <c:pt idx="82">
                  <c:v>370770</c:v>
                </c:pt>
                <c:pt idx="83">
                  <c:v>318953</c:v>
                </c:pt>
                <c:pt idx="84">
                  <c:v>321192</c:v>
                </c:pt>
                <c:pt idx="85">
                  <c:v>323978</c:v>
                </c:pt>
                <c:pt idx="86">
                  <c:v>327649</c:v>
                </c:pt>
                <c:pt idx="87">
                  <c:v>330407</c:v>
                </c:pt>
                <c:pt idx="88">
                  <c:v>333122</c:v>
                </c:pt>
                <c:pt idx="89">
                  <c:v>371711</c:v>
                </c:pt>
                <c:pt idx="90">
                  <c:v>380156</c:v>
                </c:pt>
                <c:pt idx="91">
                  <c:v>380892</c:v>
                </c:pt>
                <c:pt idx="92">
                  <c:v>381714</c:v>
                </c:pt>
                <c:pt idx="93">
                  <c:v>382630</c:v>
                </c:pt>
                <c:pt idx="94">
                  <c:v>383324</c:v>
                </c:pt>
                <c:pt idx="95">
                  <c:v>383944</c:v>
                </c:pt>
                <c:pt idx="96">
                  <c:v>384575</c:v>
                </c:pt>
                <c:pt idx="97">
                  <c:v>385142</c:v>
                </c:pt>
                <c:pt idx="98">
                  <c:v>385760</c:v>
                </c:pt>
                <c:pt idx="99">
                  <c:v>386556</c:v>
                </c:pt>
                <c:pt idx="100">
                  <c:v>373040</c:v>
                </c:pt>
                <c:pt idx="101">
                  <c:v>387272</c:v>
                </c:pt>
                <c:pt idx="102">
                  <c:v>387936</c:v>
                </c:pt>
                <c:pt idx="103">
                  <c:v>388488</c:v>
                </c:pt>
                <c:pt idx="104">
                  <c:v>389085</c:v>
                </c:pt>
                <c:pt idx="105">
                  <c:v>389666</c:v>
                </c:pt>
                <c:pt idx="106">
                  <c:v>390415</c:v>
                </c:pt>
                <c:pt idx="107">
                  <c:v>391220</c:v>
                </c:pt>
                <c:pt idx="108">
                  <c:v>391923</c:v>
                </c:pt>
                <c:pt idx="109">
                  <c:v>392539</c:v>
                </c:pt>
                <c:pt idx="110">
                  <c:v>392930</c:v>
                </c:pt>
                <c:pt idx="111">
                  <c:v>374085</c:v>
                </c:pt>
                <c:pt idx="112">
                  <c:v>393454</c:v>
                </c:pt>
                <c:pt idx="113">
                  <c:v>375133</c:v>
                </c:pt>
                <c:pt idx="114">
                  <c:v>376208</c:v>
                </c:pt>
                <c:pt idx="115">
                  <c:v>377316</c:v>
                </c:pt>
                <c:pt idx="116">
                  <c:v>378097</c:v>
                </c:pt>
                <c:pt idx="117">
                  <c:v>378799</c:v>
                </c:pt>
                <c:pt idx="118">
                  <c:v>379482</c:v>
                </c:pt>
                <c:pt idx="119">
                  <c:v>394079</c:v>
                </c:pt>
                <c:pt idx="120">
                  <c:v>400299</c:v>
                </c:pt>
                <c:pt idx="121">
                  <c:v>401029</c:v>
                </c:pt>
                <c:pt idx="122">
                  <c:v>401706</c:v>
                </c:pt>
                <c:pt idx="123">
                  <c:v>402263</c:v>
                </c:pt>
                <c:pt idx="124">
                  <c:v>403175</c:v>
                </c:pt>
                <c:pt idx="125">
                  <c:v>404006</c:v>
                </c:pt>
                <c:pt idx="126">
                  <c:v>404775</c:v>
                </c:pt>
                <c:pt idx="127">
                  <c:v>405551</c:v>
                </c:pt>
                <c:pt idx="128">
                  <c:v>406305</c:v>
                </c:pt>
                <c:pt idx="129">
                  <c:v>406807</c:v>
                </c:pt>
                <c:pt idx="130">
                  <c:v>394954</c:v>
                </c:pt>
                <c:pt idx="131">
                  <c:v>407326</c:v>
                </c:pt>
                <c:pt idx="132">
                  <c:v>408181</c:v>
                </c:pt>
                <c:pt idx="133">
                  <c:v>408886</c:v>
                </c:pt>
                <c:pt idx="134">
                  <c:v>409697</c:v>
                </c:pt>
                <c:pt idx="135">
                  <c:v>410450</c:v>
                </c:pt>
                <c:pt idx="136">
                  <c:v>411200</c:v>
                </c:pt>
                <c:pt idx="137">
                  <c:v>411736</c:v>
                </c:pt>
                <c:pt idx="138">
                  <c:v>412344</c:v>
                </c:pt>
                <c:pt idx="139">
                  <c:v>412878</c:v>
                </c:pt>
                <c:pt idx="140">
                  <c:v>413593</c:v>
                </c:pt>
                <c:pt idx="141">
                  <c:v>395872</c:v>
                </c:pt>
                <c:pt idx="142">
                  <c:v>414370</c:v>
                </c:pt>
                <c:pt idx="143">
                  <c:v>415014</c:v>
                </c:pt>
                <c:pt idx="144">
                  <c:v>396598</c:v>
                </c:pt>
                <c:pt idx="145">
                  <c:v>397131</c:v>
                </c:pt>
                <c:pt idx="146">
                  <c:v>397649</c:v>
                </c:pt>
                <c:pt idx="147">
                  <c:v>398237</c:v>
                </c:pt>
                <c:pt idx="148">
                  <c:v>398929</c:v>
                </c:pt>
                <c:pt idx="149">
                  <c:v>399513</c:v>
                </c:pt>
                <c:pt idx="150">
                  <c:v>415767</c:v>
                </c:pt>
                <c:pt idx="151">
                  <c:v>416298</c:v>
                </c:pt>
                <c:pt idx="152">
                  <c:v>416843</c:v>
                </c:pt>
                <c:pt idx="153">
                  <c:v>417589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F1E-4685-9225-1F1F290043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0667424"/>
        <c:axId val="550664472"/>
      </c:scatterChart>
      <c:valAx>
        <c:axId val="550667424"/>
        <c:scaling>
          <c:orientation val="minMax"/>
          <c:max val="44070"/>
          <c:min val="4384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664472"/>
        <c:crosses val="autoZero"/>
        <c:crossBetween val="midCat"/>
        <c:majorUnit val="15"/>
      </c:valAx>
      <c:valAx>
        <c:axId val="550664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6674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JH: FL: Confirmed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JH_plots!$D$1</c:f>
              <c:strCache>
                <c:ptCount val="1"/>
                <c:pt idx="0">
                  <c:v>Confirmed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JH_plots!$B$2:$B$6671</c:f>
              <c:numCache>
                <c:formatCode>m/d/yyyy</c:formatCode>
                <c:ptCount val="115"/>
                <c:pt idx="0">
                  <c:v>43933</c:v>
                </c:pt>
                <c:pt idx="1">
                  <c:v>43934</c:v>
                </c:pt>
                <c:pt idx="2">
                  <c:v>43935</c:v>
                </c:pt>
                <c:pt idx="3">
                  <c:v>43936</c:v>
                </c:pt>
                <c:pt idx="4">
                  <c:v>43937</c:v>
                </c:pt>
                <c:pt idx="5">
                  <c:v>43938</c:v>
                </c:pt>
                <c:pt idx="6">
                  <c:v>43939</c:v>
                </c:pt>
                <c:pt idx="7">
                  <c:v>43940</c:v>
                </c:pt>
                <c:pt idx="8">
                  <c:v>43941</c:v>
                </c:pt>
                <c:pt idx="9">
                  <c:v>43942</c:v>
                </c:pt>
                <c:pt idx="10">
                  <c:v>43943</c:v>
                </c:pt>
                <c:pt idx="11">
                  <c:v>43945</c:v>
                </c:pt>
                <c:pt idx="12">
                  <c:v>43946</c:v>
                </c:pt>
                <c:pt idx="13">
                  <c:v>43947</c:v>
                </c:pt>
                <c:pt idx="14">
                  <c:v>43948</c:v>
                </c:pt>
                <c:pt idx="15">
                  <c:v>43949</c:v>
                </c:pt>
                <c:pt idx="16">
                  <c:v>43950</c:v>
                </c:pt>
                <c:pt idx="17">
                  <c:v>43951</c:v>
                </c:pt>
                <c:pt idx="18">
                  <c:v>43952</c:v>
                </c:pt>
                <c:pt idx="19">
                  <c:v>43953</c:v>
                </c:pt>
                <c:pt idx="20">
                  <c:v>43954</c:v>
                </c:pt>
                <c:pt idx="21">
                  <c:v>43955</c:v>
                </c:pt>
                <c:pt idx="22">
                  <c:v>43956</c:v>
                </c:pt>
                <c:pt idx="23">
                  <c:v>43957</c:v>
                </c:pt>
                <c:pt idx="24">
                  <c:v>43958</c:v>
                </c:pt>
                <c:pt idx="25">
                  <c:v>43959</c:v>
                </c:pt>
                <c:pt idx="26">
                  <c:v>43960</c:v>
                </c:pt>
                <c:pt idx="27">
                  <c:v>43961</c:v>
                </c:pt>
                <c:pt idx="28">
                  <c:v>43962</c:v>
                </c:pt>
                <c:pt idx="29">
                  <c:v>43963</c:v>
                </c:pt>
                <c:pt idx="30">
                  <c:v>43964</c:v>
                </c:pt>
                <c:pt idx="31">
                  <c:v>43965</c:v>
                </c:pt>
                <c:pt idx="32">
                  <c:v>43966</c:v>
                </c:pt>
                <c:pt idx="33">
                  <c:v>43967</c:v>
                </c:pt>
                <c:pt idx="34">
                  <c:v>43968</c:v>
                </c:pt>
                <c:pt idx="35">
                  <c:v>43969</c:v>
                </c:pt>
                <c:pt idx="36">
                  <c:v>43970</c:v>
                </c:pt>
                <c:pt idx="37">
                  <c:v>43971</c:v>
                </c:pt>
                <c:pt idx="38">
                  <c:v>43972</c:v>
                </c:pt>
                <c:pt idx="39">
                  <c:v>43973</c:v>
                </c:pt>
                <c:pt idx="40">
                  <c:v>43974</c:v>
                </c:pt>
                <c:pt idx="41">
                  <c:v>43975</c:v>
                </c:pt>
                <c:pt idx="42">
                  <c:v>43976</c:v>
                </c:pt>
                <c:pt idx="43">
                  <c:v>43977</c:v>
                </c:pt>
                <c:pt idx="44">
                  <c:v>43978</c:v>
                </c:pt>
                <c:pt idx="45">
                  <c:v>43979</c:v>
                </c:pt>
                <c:pt idx="46">
                  <c:v>43980</c:v>
                </c:pt>
                <c:pt idx="47">
                  <c:v>43981</c:v>
                </c:pt>
                <c:pt idx="48">
                  <c:v>43982</c:v>
                </c:pt>
                <c:pt idx="49">
                  <c:v>43983</c:v>
                </c:pt>
                <c:pt idx="50">
                  <c:v>43984</c:v>
                </c:pt>
                <c:pt idx="51">
                  <c:v>43985</c:v>
                </c:pt>
                <c:pt idx="52">
                  <c:v>43986</c:v>
                </c:pt>
                <c:pt idx="53">
                  <c:v>43987</c:v>
                </c:pt>
                <c:pt idx="54">
                  <c:v>43988</c:v>
                </c:pt>
                <c:pt idx="55">
                  <c:v>43989</c:v>
                </c:pt>
                <c:pt idx="56">
                  <c:v>43990</c:v>
                </c:pt>
                <c:pt idx="57">
                  <c:v>43991</c:v>
                </c:pt>
                <c:pt idx="58">
                  <c:v>43992</c:v>
                </c:pt>
                <c:pt idx="59">
                  <c:v>43993</c:v>
                </c:pt>
                <c:pt idx="60">
                  <c:v>43994</c:v>
                </c:pt>
                <c:pt idx="61">
                  <c:v>43995</c:v>
                </c:pt>
                <c:pt idx="62">
                  <c:v>43996</c:v>
                </c:pt>
                <c:pt idx="63">
                  <c:v>43997</c:v>
                </c:pt>
                <c:pt idx="64">
                  <c:v>43998</c:v>
                </c:pt>
                <c:pt idx="65">
                  <c:v>43999</c:v>
                </c:pt>
                <c:pt idx="66">
                  <c:v>44000</c:v>
                </c:pt>
                <c:pt idx="67">
                  <c:v>44001</c:v>
                </c:pt>
                <c:pt idx="68">
                  <c:v>44002</c:v>
                </c:pt>
                <c:pt idx="69">
                  <c:v>44003</c:v>
                </c:pt>
                <c:pt idx="70">
                  <c:v>44004</c:v>
                </c:pt>
                <c:pt idx="71">
                  <c:v>44005</c:v>
                </c:pt>
                <c:pt idx="72">
                  <c:v>44006</c:v>
                </c:pt>
                <c:pt idx="73">
                  <c:v>44007</c:v>
                </c:pt>
                <c:pt idx="74">
                  <c:v>44008</c:v>
                </c:pt>
                <c:pt idx="75">
                  <c:v>44009</c:v>
                </c:pt>
                <c:pt idx="76">
                  <c:v>44010</c:v>
                </c:pt>
                <c:pt idx="77">
                  <c:v>44011</c:v>
                </c:pt>
                <c:pt idx="78">
                  <c:v>44012</c:v>
                </c:pt>
                <c:pt idx="79">
                  <c:v>44013</c:v>
                </c:pt>
                <c:pt idx="80">
                  <c:v>44014</c:v>
                </c:pt>
                <c:pt idx="81">
                  <c:v>44015</c:v>
                </c:pt>
                <c:pt idx="82">
                  <c:v>44016</c:v>
                </c:pt>
                <c:pt idx="83">
                  <c:v>44017</c:v>
                </c:pt>
                <c:pt idx="84">
                  <c:v>44018</c:v>
                </c:pt>
                <c:pt idx="85">
                  <c:v>44019</c:v>
                </c:pt>
                <c:pt idx="86">
                  <c:v>44020</c:v>
                </c:pt>
                <c:pt idx="87">
                  <c:v>44021</c:v>
                </c:pt>
                <c:pt idx="88">
                  <c:v>44022</c:v>
                </c:pt>
                <c:pt idx="89">
                  <c:v>44023</c:v>
                </c:pt>
                <c:pt idx="90">
                  <c:v>44024</c:v>
                </c:pt>
                <c:pt idx="91">
                  <c:v>44025</c:v>
                </c:pt>
                <c:pt idx="92">
                  <c:v>44026</c:v>
                </c:pt>
                <c:pt idx="93">
                  <c:v>44027</c:v>
                </c:pt>
                <c:pt idx="94">
                  <c:v>44028</c:v>
                </c:pt>
                <c:pt idx="95">
                  <c:v>44029</c:v>
                </c:pt>
                <c:pt idx="96">
                  <c:v>44030</c:v>
                </c:pt>
                <c:pt idx="97">
                  <c:v>44031</c:v>
                </c:pt>
                <c:pt idx="98">
                  <c:v>44032</c:v>
                </c:pt>
                <c:pt idx="99">
                  <c:v>44033</c:v>
                </c:pt>
                <c:pt idx="100">
                  <c:v>44034</c:v>
                </c:pt>
                <c:pt idx="101">
                  <c:v>44035</c:v>
                </c:pt>
                <c:pt idx="102">
                  <c:v>44036</c:v>
                </c:pt>
                <c:pt idx="103">
                  <c:v>44037</c:v>
                </c:pt>
                <c:pt idx="104">
                  <c:v>44038</c:v>
                </c:pt>
                <c:pt idx="105">
                  <c:v>44039</c:v>
                </c:pt>
                <c:pt idx="106">
                  <c:v>44040</c:v>
                </c:pt>
                <c:pt idx="107">
                  <c:v>44041</c:v>
                </c:pt>
                <c:pt idx="108">
                  <c:v>44042</c:v>
                </c:pt>
                <c:pt idx="109">
                  <c:v>44043</c:v>
                </c:pt>
                <c:pt idx="110">
                  <c:v>44044</c:v>
                </c:pt>
                <c:pt idx="111">
                  <c:v>44045</c:v>
                </c:pt>
                <c:pt idx="112">
                  <c:v>44046</c:v>
                </c:pt>
                <c:pt idx="113">
                  <c:v>44047</c:v>
                </c:pt>
                <c:pt idx="114">
                  <c:v>44048</c:v>
                </c:pt>
              </c:numCache>
            </c:numRef>
          </c:xVal>
          <c:yVal>
            <c:numRef>
              <c:f>JH_plots!$D$2:$D$6671</c:f>
              <c:numCache>
                <c:formatCode>General</c:formatCode>
                <c:ptCount val="115"/>
                <c:pt idx="0">
                  <c:v>189033</c:v>
                </c:pt>
                <c:pt idx="1">
                  <c:v>195749</c:v>
                </c:pt>
                <c:pt idx="2">
                  <c:v>203020</c:v>
                </c:pt>
                <c:pt idx="3">
                  <c:v>214454</c:v>
                </c:pt>
                <c:pt idx="4">
                  <c:v>223691</c:v>
                </c:pt>
                <c:pt idx="5">
                  <c:v>230597</c:v>
                </c:pt>
                <c:pt idx="6">
                  <c:v>241712</c:v>
                </c:pt>
                <c:pt idx="7">
                  <c:v>247815</c:v>
                </c:pt>
                <c:pt idx="8">
                  <c:v>253060</c:v>
                </c:pt>
                <c:pt idx="9">
                  <c:v>258361</c:v>
                </c:pt>
                <c:pt idx="10">
                  <c:v>263292</c:v>
                </c:pt>
                <c:pt idx="11">
                  <c:v>263460</c:v>
                </c:pt>
                <c:pt idx="12">
                  <c:v>271590</c:v>
                </c:pt>
                <c:pt idx="13">
                  <c:v>282143</c:v>
                </c:pt>
                <c:pt idx="14">
                  <c:v>288045</c:v>
                </c:pt>
                <c:pt idx="15">
                  <c:v>291996</c:v>
                </c:pt>
                <c:pt idx="16">
                  <c:v>295106</c:v>
                </c:pt>
                <c:pt idx="17">
                  <c:v>299691</c:v>
                </c:pt>
                <c:pt idx="18">
                  <c:v>304372</c:v>
                </c:pt>
                <c:pt idx="19">
                  <c:v>308314</c:v>
                </c:pt>
                <c:pt idx="20">
                  <c:v>312977</c:v>
                </c:pt>
                <c:pt idx="21">
                  <c:v>316415</c:v>
                </c:pt>
                <c:pt idx="22">
                  <c:v>318953</c:v>
                </c:pt>
                <c:pt idx="23">
                  <c:v>321192</c:v>
                </c:pt>
                <c:pt idx="24">
                  <c:v>323978</c:v>
                </c:pt>
                <c:pt idx="25">
                  <c:v>327469</c:v>
                </c:pt>
                <c:pt idx="26">
                  <c:v>330407</c:v>
                </c:pt>
                <c:pt idx="27">
                  <c:v>333122</c:v>
                </c:pt>
                <c:pt idx="28">
                  <c:v>335395</c:v>
                </c:pt>
                <c:pt idx="29">
                  <c:v>337055</c:v>
                </c:pt>
                <c:pt idx="30">
                  <c:v>338485</c:v>
                </c:pt>
                <c:pt idx="31">
                  <c:v>340661</c:v>
                </c:pt>
                <c:pt idx="32">
                  <c:v>343051</c:v>
                </c:pt>
                <c:pt idx="33">
                  <c:v>345813</c:v>
                </c:pt>
                <c:pt idx="34">
                  <c:v>348232</c:v>
                </c:pt>
                <c:pt idx="35">
                  <c:v>350121</c:v>
                </c:pt>
                <c:pt idx="36">
                  <c:v>351371</c:v>
                </c:pt>
                <c:pt idx="37">
                  <c:v>352845</c:v>
                </c:pt>
                <c:pt idx="38">
                  <c:v>354370</c:v>
                </c:pt>
                <c:pt idx="39">
                  <c:v>356458</c:v>
                </c:pt>
                <c:pt idx="40">
                  <c:v>358154</c:v>
                </c:pt>
                <c:pt idx="41">
                  <c:v>359926</c:v>
                </c:pt>
                <c:pt idx="42">
                  <c:v>361515</c:v>
                </c:pt>
                <c:pt idx="43">
                  <c:v>362764</c:v>
                </c:pt>
                <c:pt idx="44">
                  <c:v>363836</c:v>
                </c:pt>
                <c:pt idx="45">
                  <c:v>364965</c:v>
                </c:pt>
                <c:pt idx="46">
                  <c:v>366733</c:v>
                </c:pt>
                <c:pt idx="47">
                  <c:v>368284</c:v>
                </c:pt>
                <c:pt idx="48">
                  <c:v>369660</c:v>
                </c:pt>
                <c:pt idx="49">
                  <c:v>370770</c:v>
                </c:pt>
                <c:pt idx="50">
                  <c:v>371711</c:v>
                </c:pt>
                <c:pt idx="51">
                  <c:v>373040</c:v>
                </c:pt>
                <c:pt idx="52">
                  <c:v>374085</c:v>
                </c:pt>
                <c:pt idx="53">
                  <c:v>375133</c:v>
                </c:pt>
                <c:pt idx="54">
                  <c:v>376208</c:v>
                </c:pt>
                <c:pt idx="55">
                  <c:v>377316</c:v>
                </c:pt>
                <c:pt idx="56">
                  <c:v>378097</c:v>
                </c:pt>
                <c:pt idx="57">
                  <c:v>378799</c:v>
                </c:pt>
                <c:pt idx="58">
                  <c:v>379482</c:v>
                </c:pt>
                <c:pt idx="59">
                  <c:v>380156</c:v>
                </c:pt>
                <c:pt idx="60">
                  <c:v>380892</c:v>
                </c:pt>
                <c:pt idx="61">
                  <c:v>381714</c:v>
                </c:pt>
                <c:pt idx="62">
                  <c:v>382630</c:v>
                </c:pt>
                <c:pt idx="63">
                  <c:v>383324</c:v>
                </c:pt>
                <c:pt idx="64">
                  <c:v>383944</c:v>
                </c:pt>
                <c:pt idx="65">
                  <c:v>384575</c:v>
                </c:pt>
                <c:pt idx="66">
                  <c:v>385142</c:v>
                </c:pt>
                <c:pt idx="67">
                  <c:v>385760</c:v>
                </c:pt>
                <c:pt idx="68">
                  <c:v>386556</c:v>
                </c:pt>
                <c:pt idx="69">
                  <c:v>387272</c:v>
                </c:pt>
                <c:pt idx="70">
                  <c:v>387936</c:v>
                </c:pt>
                <c:pt idx="71">
                  <c:v>388488</c:v>
                </c:pt>
                <c:pt idx="72">
                  <c:v>389085</c:v>
                </c:pt>
                <c:pt idx="73">
                  <c:v>389666</c:v>
                </c:pt>
                <c:pt idx="74">
                  <c:v>390415</c:v>
                </c:pt>
                <c:pt idx="75">
                  <c:v>391220</c:v>
                </c:pt>
                <c:pt idx="76">
                  <c:v>391923</c:v>
                </c:pt>
                <c:pt idx="77">
                  <c:v>392539</c:v>
                </c:pt>
                <c:pt idx="78">
                  <c:v>393403</c:v>
                </c:pt>
                <c:pt idx="79">
                  <c:v>393454</c:v>
                </c:pt>
                <c:pt idx="80">
                  <c:v>394079</c:v>
                </c:pt>
                <c:pt idx="81">
                  <c:v>394954</c:v>
                </c:pt>
                <c:pt idx="82">
                  <c:v>395872</c:v>
                </c:pt>
                <c:pt idx="83">
                  <c:v>396598</c:v>
                </c:pt>
                <c:pt idx="84">
                  <c:v>397131</c:v>
                </c:pt>
                <c:pt idx="85">
                  <c:v>397649</c:v>
                </c:pt>
                <c:pt idx="86">
                  <c:v>398237</c:v>
                </c:pt>
                <c:pt idx="87">
                  <c:v>398929</c:v>
                </c:pt>
                <c:pt idx="88">
                  <c:v>399513</c:v>
                </c:pt>
                <c:pt idx="89">
                  <c:v>400299</c:v>
                </c:pt>
                <c:pt idx="90">
                  <c:v>401029</c:v>
                </c:pt>
                <c:pt idx="91">
                  <c:v>401706</c:v>
                </c:pt>
                <c:pt idx="92">
                  <c:v>402263</c:v>
                </c:pt>
                <c:pt idx="93">
                  <c:v>403175</c:v>
                </c:pt>
                <c:pt idx="94">
                  <c:v>404006</c:v>
                </c:pt>
                <c:pt idx="95">
                  <c:v>404775</c:v>
                </c:pt>
                <c:pt idx="96">
                  <c:v>405551</c:v>
                </c:pt>
                <c:pt idx="97">
                  <c:v>406305</c:v>
                </c:pt>
                <c:pt idx="98">
                  <c:v>406807</c:v>
                </c:pt>
                <c:pt idx="99">
                  <c:v>407326</c:v>
                </c:pt>
                <c:pt idx="100">
                  <c:v>408181</c:v>
                </c:pt>
                <c:pt idx="101">
                  <c:v>408886</c:v>
                </c:pt>
                <c:pt idx="102">
                  <c:v>409697</c:v>
                </c:pt>
                <c:pt idx="103">
                  <c:v>410450</c:v>
                </c:pt>
                <c:pt idx="104">
                  <c:v>411200</c:v>
                </c:pt>
                <c:pt idx="105">
                  <c:v>411736</c:v>
                </c:pt>
                <c:pt idx="106">
                  <c:v>412344</c:v>
                </c:pt>
                <c:pt idx="107">
                  <c:v>412878</c:v>
                </c:pt>
                <c:pt idx="108">
                  <c:v>413593</c:v>
                </c:pt>
                <c:pt idx="109">
                  <c:v>414370</c:v>
                </c:pt>
                <c:pt idx="110">
                  <c:v>415014</c:v>
                </c:pt>
                <c:pt idx="111">
                  <c:v>415767</c:v>
                </c:pt>
                <c:pt idx="112">
                  <c:v>416298</c:v>
                </c:pt>
                <c:pt idx="113">
                  <c:v>416843</c:v>
                </c:pt>
                <c:pt idx="114">
                  <c:v>417589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9FA-4E06-9B80-52B22D07D9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3785720"/>
        <c:axId val="563786048"/>
      </c:scatterChart>
      <c:valAx>
        <c:axId val="563785720"/>
        <c:scaling>
          <c:orientation val="minMax"/>
          <c:min val="4388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786048"/>
        <c:crosses val="autoZero"/>
        <c:crossBetween val="midCat"/>
      </c:valAx>
      <c:valAx>
        <c:axId val="563786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785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NT: FL: cases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NT_plots!$D$1</c:f>
              <c:strCache>
                <c:ptCount val="1"/>
                <c:pt idx="0">
                  <c:v>cases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NT_plots!$B$2:$B$8540</c:f>
              <c:numCache>
                <c:formatCode>m/d/yyyy</c:formatCode>
                <c:ptCount val="157"/>
                <c:pt idx="0">
                  <c:v>43891</c:v>
                </c:pt>
                <c:pt idx="1">
                  <c:v>43892</c:v>
                </c:pt>
                <c:pt idx="2">
                  <c:v>43893</c:v>
                </c:pt>
                <c:pt idx="3">
                  <c:v>43894</c:v>
                </c:pt>
                <c:pt idx="4">
                  <c:v>43895</c:v>
                </c:pt>
                <c:pt idx="5">
                  <c:v>43896</c:v>
                </c:pt>
                <c:pt idx="6">
                  <c:v>43897</c:v>
                </c:pt>
                <c:pt idx="7">
                  <c:v>43898</c:v>
                </c:pt>
                <c:pt idx="8">
                  <c:v>43899</c:v>
                </c:pt>
                <c:pt idx="9">
                  <c:v>43900</c:v>
                </c:pt>
                <c:pt idx="10">
                  <c:v>43901</c:v>
                </c:pt>
                <c:pt idx="11">
                  <c:v>43902</c:v>
                </c:pt>
                <c:pt idx="12">
                  <c:v>43903</c:v>
                </c:pt>
                <c:pt idx="13">
                  <c:v>43904</c:v>
                </c:pt>
                <c:pt idx="14">
                  <c:v>43905</c:v>
                </c:pt>
                <c:pt idx="15">
                  <c:v>43906</c:v>
                </c:pt>
                <c:pt idx="16">
                  <c:v>43907</c:v>
                </c:pt>
                <c:pt idx="17">
                  <c:v>43908</c:v>
                </c:pt>
                <c:pt idx="18">
                  <c:v>43909</c:v>
                </c:pt>
                <c:pt idx="19">
                  <c:v>43910</c:v>
                </c:pt>
                <c:pt idx="20">
                  <c:v>43911</c:v>
                </c:pt>
                <c:pt idx="21">
                  <c:v>43912</c:v>
                </c:pt>
                <c:pt idx="22">
                  <c:v>43913</c:v>
                </c:pt>
                <c:pt idx="23">
                  <c:v>43914</c:v>
                </c:pt>
                <c:pt idx="24">
                  <c:v>43915</c:v>
                </c:pt>
                <c:pt idx="25">
                  <c:v>43916</c:v>
                </c:pt>
                <c:pt idx="26">
                  <c:v>43917</c:v>
                </c:pt>
                <c:pt idx="27">
                  <c:v>43918</c:v>
                </c:pt>
                <c:pt idx="28">
                  <c:v>43919</c:v>
                </c:pt>
                <c:pt idx="29">
                  <c:v>43920</c:v>
                </c:pt>
                <c:pt idx="30">
                  <c:v>43921</c:v>
                </c:pt>
                <c:pt idx="31">
                  <c:v>43922</c:v>
                </c:pt>
                <c:pt idx="32">
                  <c:v>43923</c:v>
                </c:pt>
                <c:pt idx="33">
                  <c:v>43924</c:v>
                </c:pt>
                <c:pt idx="34">
                  <c:v>43925</c:v>
                </c:pt>
                <c:pt idx="35">
                  <c:v>43926</c:v>
                </c:pt>
                <c:pt idx="36">
                  <c:v>43927</c:v>
                </c:pt>
                <c:pt idx="37">
                  <c:v>43928</c:v>
                </c:pt>
                <c:pt idx="38">
                  <c:v>43929</c:v>
                </c:pt>
                <c:pt idx="39">
                  <c:v>43930</c:v>
                </c:pt>
                <c:pt idx="40">
                  <c:v>43931</c:v>
                </c:pt>
                <c:pt idx="41">
                  <c:v>43932</c:v>
                </c:pt>
                <c:pt idx="42">
                  <c:v>43933</c:v>
                </c:pt>
                <c:pt idx="43">
                  <c:v>43934</c:v>
                </c:pt>
                <c:pt idx="44">
                  <c:v>43935</c:v>
                </c:pt>
                <c:pt idx="45">
                  <c:v>43936</c:v>
                </c:pt>
                <c:pt idx="46">
                  <c:v>43937</c:v>
                </c:pt>
                <c:pt idx="47">
                  <c:v>43938</c:v>
                </c:pt>
                <c:pt idx="48">
                  <c:v>43939</c:v>
                </c:pt>
                <c:pt idx="49">
                  <c:v>43940</c:v>
                </c:pt>
                <c:pt idx="50">
                  <c:v>43941</c:v>
                </c:pt>
                <c:pt idx="51">
                  <c:v>43942</c:v>
                </c:pt>
                <c:pt idx="52">
                  <c:v>43943</c:v>
                </c:pt>
                <c:pt idx="53">
                  <c:v>43944</c:v>
                </c:pt>
                <c:pt idx="54">
                  <c:v>43945</c:v>
                </c:pt>
                <c:pt idx="55">
                  <c:v>43946</c:v>
                </c:pt>
                <c:pt idx="56">
                  <c:v>43947</c:v>
                </c:pt>
                <c:pt idx="57">
                  <c:v>43948</c:v>
                </c:pt>
                <c:pt idx="58">
                  <c:v>43949</c:v>
                </c:pt>
                <c:pt idx="59">
                  <c:v>43950</c:v>
                </c:pt>
                <c:pt idx="60">
                  <c:v>43951</c:v>
                </c:pt>
                <c:pt idx="61">
                  <c:v>43952</c:v>
                </c:pt>
                <c:pt idx="62">
                  <c:v>43953</c:v>
                </c:pt>
                <c:pt idx="63">
                  <c:v>43954</c:v>
                </c:pt>
                <c:pt idx="64">
                  <c:v>43955</c:v>
                </c:pt>
                <c:pt idx="65">
                  <c:v>43956</c:v>
                </c:pt>
                <c:pt idx="66">
                  <c:v>43957</c:v>
                </c:pt>
                <c:pt idx="67">
                  <c:v>43958</c:v>
                </c:pt>
                <c:pt idx="68">
                  <c:v>43959</c:v>
                </c:pt>
                <c:pt idx="69">
                  <c:v>43960</c:v>
                </c:pt>
                <c:pt idx="70">
                  <c:v>43961</c:v>
                </c:pt>
                <c:pt idx="71">
                  <c:v>43962</c:v>
                </c:pt>
                <c:pt idx="72">
                  <c:v>43963</c:v>
                </c:pt>
                <c:pt idx="73">
                  <c:v>43964</c:v>
                </c:pt>
                <c:pt idx="74">
                  <c:v>43965</c:v>
                </c:pt>
                <c:pt idx="75">
                  <c:v>43966</c:v>
                </c:pt>
                <c:pt idx="76">
                  <c:v>43967</c:v>
                </c:pt>
                <c:pt idx="77">
                  <c:v>43968</c:v>
                </c:pt>
                <c:pt idx="78">
                  <c:v>43969</c:v>
                </c:pt>
                <c:pt idx="79">
                  <c:v>43970</c:v>
                </c:pt>
                <c:pt idx="80">
                  <c:v>43971</c:v>
                </c:pt>
                <c:pt idx="81">
                  <c:v>43972</c:v>
                </c:pt>
                <c:pt idx="82">
                  <c:v>43973</c:v>
                </c:pt>
                <c:pt idx="83">
                  <c:v>43974</c:v>
                </c:pt>
                <c:pt idx="84">
                  <c:v>43975</c:v>
                </c:pt>
                <c:pt idx="85">
                  <c:v>43976</c:v>
                </c:pt>
                <c:pt idx="86">
                  <c:v>43977</c:v>
                </c:pt>
                <c:pt idx="87">
                  <c:v>43978</c:v>
                </c:pt>
                <c:pt idx="88">
                  <c:v>43979</c:v>
                </c:pt>
                <c:pt idx="89">
                  <c:v>43980</c:v>
                </c:pt>
                <c:pt idx="90">
                  <c:v>43981</c:v>
                </c:pt>
                <c:pt idx="91">
                  <c:v>43982</c:v>
                </c:pt>
                <c:pt idx="92">
                  <c:v>43983</c:v>
                </c:pt>
                <c:pt idx="93">
                  <c:v>43984</c:v>
                </c:pt>
                <c:pt idx="94">
                  <c:v>43985</c:v>
                </c:pt>
                <c:pt idx="95">
                  <c:v>43986</c:v>
                </c:pt>
                <c:pt idx="96">
                  <c:v>43987</c:v>
                </c:pt>
                <c:pt idx="97">
                  <c:v>43988</c:v>
                </c:pt>
                <c:pt idx="98">
                  <c:v>43989</c:v>
                </c:pt>
                <c:pt idx="99">
                  <c:v>43990</c:v>
                </c:pt>
                <c:pt idx="100">
                  <c:v>43991</c:v>
                </c:pt>
                <c:pt idx="101">
                  <c:v>43992</c:v>
                </c:pt>
                <c:pt idx="102">
                  <c:v>43993</c:v>
                </c:pt>
                <c:pt idx="103">
                  <c:v>43994</c:v>
                </c:pt>
                <c:pt idx="104">
                  <c:v>43995</c:v>
                </c:pt>
                <c:pt idx="105">
                  <c:v>43996</c:v>
                </c:pt>
                <c:pt idx="106">
                  <c:v>43997</c:v>
                </c:pt>
                <c:pt idx="107">
                  <c:v>43998</c:v>
                </c:pt>
                <c:pt idx="108">
                  <c:v>43999</c:v>
                </c:pt>
                <c:pt idx="109">
                  <c:v>44000</c:v>
                </c:pt>
                <c:pt idx="110">
                  <c:v>44001</c:v>
                </c:pt>
                <c:pt idx="111">
                  <c:v>44002</c:v>
                </c:pt>
                <c:pt idx="112">
                  <c:v>44003</c:v>
                </c:pt>
                <c:pt idx="113">
                  <c:v>44004</c:v>
                </c:pt>
                <c:pt idx="114">
                  <c:v>44005</c:v>
                </c:pt>
                <c:pt idx="115">
                  <c:v>44006</c:v>
                </c:pt>
                <c:pt idx="116">
                  <c:v>44007</c:v>
                </c:pt>
                <c:pt idx="117">
                  <c:v>44008</c:v>
                </c:pt>
                <c:pt idx="118">
                  <c:v>44009</c:v>
                </c:pt>
                <c:pt idx="119">
                  <c:v>44010</c:v>
                </c:pt>
                <c:pt idx="120">
                  <c:v>44011</c:v>
                </c:pt>
                <c:pt idx="121">
                  <c:v>44012</c:v>
                </c:pt>
                <c:pt idx="122">
                  <c:v>44013</c:v>
                </c:pt>
                <c:pt idx="123">
                  <c:v>44014</c:v>
                </c:pt>
                <c:pt idx="124">
                  <c:v>44015</c:v>
                </c:pt>
                <c:pt idx="125">
                  <c:v>44016</c:v>
                </c:pt>
                <c:pt idx="126">
                  <c:v>44017</c:v>
                </c:pt>
                <c:pt idx="127">
                  <c:v>44018</c:v>
                </c:pt>
                <c:pt idx="128">
                  <c:v>44019</c:v>
                </c:pt>
                <c:pt idx="129">
                  <c:v>44020</c:v>
                </c:pt>
                <c:pt idx="130">
                  <c:v>44021</c:v>
                </c:pt>
                <c:pt idx="131">
                  <c:v>44022</c:v>
                </c:pt>
                <c:pt idx="132">
                  <c:v>44023</c:v>
                </c:pt>
                <c:pt idx="133">
                  <c:v>44024</c:v>
                </c:pt>
                <c:pt idx="134">
                  <c:v>44025</c:v>
                </c:pt>
                <c:pt idx="135">
                  <c:v>44026</c:v>
                </c:pt>
                <c:pt idx="136">
                  <c:v>44027</c:v>
                </c:pt>
                <c:pt idx="137">
                  <c:v>44028</c:v>
                </c:pt>
                <c:pt idx="138">
                  <c:v>44029</c:v>
                </c:pt>
                <c:pt idx="139">
                  <c:v>44030</c:v>
                </c:pt>
                <c:pt idx="140">
                  <c:v>44031</c:v>
                </c:pt>
                <c:pt idx="141">
                  <c:v>44032</c:v>
                </c:pt>
                <c:pt idx="142">
                  <c:v>44033</c:v>
                </c:pt>
                <c:pt idx="143">
                  <c:v>44034</c:v>
                </c:pt>
                <c:pt idx="144">
                  <c:v>44035</c:v>
                </c:pt>
                <c:pt idx="145">
                  <c:v>44036</c:v>
                </c:pt>
                <c:pt idx="146">
                  <c:v>44037</c:v>
                </c:pt>
                <c:pt idx="147">
                  <c:v>44038</c:v>
                </c:pt>
                <c:pt idx="148">
                  <c:v>44039</c:v>
                </c:pt>
                <c:pt idx="149">
                  <c:v>44040</c:v>
                </c:pt>
                <c:pt idx="150">
                  <c:v>44041</c:v>
                </c:pt>
                <c:pt idx="151">
                  <c:v>44042</c:v>
                </c:pt>
                <c:pt idx="152">
                  <c:v>44043</c:v>
                </c:pt>
                <c:pt idx="153">
                  <c:v>44044</c:v>
                </c:pt>
                <c:pt idx="154">
                  <c:v>44045</c:v>
                </c:pt>
                <c:pt idx="155">
                  <c:v>44046</c:v>
                </c:pt>
                <c:pt idx="156">
                  <c:v>44047</c:v>
                </c:pt>
              </c:numCache>
            </c:numRef>
          </c:xVal>
          <c:yVal>
            <c:numRef>
              <c:f>NT_plots!$D$2:$D$8540</c:f>
              <c:numCache>
                <c:formatCode>General</c:formatCode>
                <c:ptCount val="157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11</c:v>
                </c:pt>
                <c:pt idx="4">
                  <c:v>22</c:v>
                </c:pt>
                <c:pt idx="5">
                  <c:v>44</c:v>
                </c:pt>
                <c:pt idx="6">
                  <c:v>89</c:v>
                </c:pt>
                <c:pt idx="7">
                  <c:v>106</c:v>
                </c:pt>
                <c:pt idx="8">
                  <c:v>142</c:v>
                </c:pt>
                <c:pt idx="9">
                  <c:v>173</c:v>
                </c:pt>
                <c:pt idx="10">
                  <c:v>217</c:v>
                </c:pt>
                <c:pt idx="11">
                  <c:v>326</c:v>
                </c:pt>
                <c:pt idx="12">
                  <c:v>421</c:v>
                </c:pt>
                <c:pt idx="13">
                  <c:v>610</c:v>
                </c:pt>
                <c:pt idx="14">
                  <c:v>732</c:v>
                </c:pt>
                <c:pt idx="15">
                  <c:v>950</c:v>
                </c:pt>
                <c:pt idx="16">
                  <c:v>1375</c:v>
                </c:pt>
                <c:pt idx="17">
                  <c:v>2387</c:v>
                </c:pt>
                <c:pt idx="18">
                  <c:v>4161</c:v>
                </c:pt>
                <c:pt idx="19">
                  <c:v>7113</c:v>
                </c:pt>
                <c:pt idx="20">
                  <c:v>10371</c:v>
                </c:pt>
                <c:pt idx="21">
                  <c:v>15188</c:v>
                </c:pt>
                <c:pt idx="22">
                  <c:v>20899</c:v>
                </c:pt>
                <c:pt idx="23">
                  <c:v>25704</c:v>
                </c:pt>
                <c:pt idx="24">
                  <c:v>33117</c:v>
                </c:pt>
                <c:pt idx="25">
                  <c:v>39058</c:v>
                </c:pt>
                <c:pt idx="26">
                  <c:v>44746</c:v>
                </c:pt>
                <c:pt idx="27">
                  <c:v>53517</c:v>
                </c:pt>
                <c:pt idx="28">
                  <c:v>59783</c:v>
                </c:pt>
                <c:pt idx="29">
                  <c:v>67504</c:v>
                </c:pt>
                <c:pt idx="30">
                  <c:v>76211</c:v>
                </c:pt>
                <c:pt idx="31">
                  <c:v>84364</c:v>
                </c:pt>
                <c:pt idx="32">
                  <c:v>93360</c:v>
                </c:pt>
                <c:pt idx="33">
                  <c:v>103689</c:v>
                </c:pt>
                <c:pt idx="34">
                  <c:v>115963</c:v>
                </c:pt>
                <c:pt idx="35">
                  <c:v>124085</c:v>
                </c:pt>
                <c:pt idx="36">
                  <c:v>133389</c:v>
                </c:pt>
                <c:pt idx="37">
                  <c:v>141703</c:v>
                </c:pt>
                <c:pt idx="38">
                  <c:v>151271</c:v>
                </c:pt>
                <c:pt idx="39">
                  <c:v>162036</c:v>
                </c:pt>
                <c:pt idx="40">
                  <c:v>172830</c:v>
                </c:pt>
                <c:pt idx="41">
                  <c:v>182990</c:v>
                </c:pt>
                <c:pt idx="42">
                  <c:v>191425</c:v>
                </c:pt>
                <c:pt idx="43">
                  <c:v>197973</c:v>
                </c:pt>
                <c:pt idx="44">
                  <c:v>205375</c:v>
                </c:pt>
                <c:pt idx="45">
                  <c:v>217130</c:v>
                </c:pt>
                <c:pt idx="46">
                  <c:v>225761</c:v>
                </c:pt>
                <c:pt idx="47">
                  <c:v>233293</c:v>
                </c:pt>
                <c:pt idx="48">
                  <c:v>240542</c:v>
                </c:pt>
                <c:pt idx="49">
                  <c:v>246741</c:v>
                </c:pt>
                <c:pt idx="50">
                  <c:v>251608</c:v>
                </c:pt>
                <c:pt idx="51">
                  <c:v>255932</c:v>
                </c:pt>
                <c:pt idx="52">
                  <c:v>261591</c:v>
                </c:pt>
                <c:pt idx="53">
                  <c:v>267932</c:v>
                </c:pt>
                <c:pt idx="54">
                  <c:v>276218</c:v>
                </c:pt>
                <c:pt idx="55">
                  <c:v>286901</c:v>
                </c:pt>
                <c:pt idx="56">
                  <c:v>292914</c:v>
                </c:pt>
                <c:pt idx="57">
                  <c:v>296991</c:v>
                </c:pt>
                <c:pt idx="58">
                  <c:v>300276</c:v>
                </c:pt>
                <c:pt idx="59">
                  <c:v>304994</c:v>
                </c:pt>
                <c:pt idx="60">
                  <c:v>309696</c:v>
                </c:pt>
                <c:pt idx="61">
                  <c:v>313575</c:v>
                </c:pt>
                <c:pt idx="62">
                  <c:v>318134</c:v>
                </c:pt>
                <c:pt idx="63">
                  <c:v>321833</c:v>
                </c:pt>
                <c:pt idx="64">
                  <c:v>324357</c:v>
                </c:pt>
                <c:pt idx="65">
                  <c:v>326659</c:v>
                </c:pt>
                <c:pt idx="66">
                  <c:v>329405</c:v>
                </c:pt>
                <c:pt idx="67">
                  <c:v>332931</c:v>
                </c:pt>
                <c:pt idx="68">
                  <c:v>335804</c:v>
                </c:pt>
                <c:pt idx="69">
                  <c:v>338519</c:v>
                </c:pt>
                <c:pt idx="70">
                  <c:v>340657</c:v>
                </c:pt>
                <c:pt idx="71">
                  <c:v>342267</c:v>
                </c:pt>
                <c:pt idx="72">
                  <c:v>343705</c:v>
                </c:pt>
                <c:pt idx="73">
                  <c:v>345828</c:v>
                </c:pt>
                <c:pt idx="74">
                  <c:v>348192</c:v>
                </c:pt>
                <c:pt idx="75">
                  <c:v>350951</c:v>
                </c:pt>
                <c:pt idx="76">
                  <c:v>353136</c:v>
                </c:pt>
                <c:pt idx="77">
                  <c:v>355037</c:v>
                </c:pt>
                <c:pt idx="78">
                  <c:v>356278</c:v>
                </c:pt>
                <c:pt idx="79">
                  <c:v>357757</c:v>
                </c:pt>
                <c:pt idx="80">
                  <c:v>359235</c:v>
                </c:pt>
                <c:pt idx="81">
                  <c:v>361313</c:v>
                </c:pt>
                <c:pt idx="82">
                  <c:v>362991</c:v>
                </c:pt>
                <c:pt idx="83">
                  <c:v>364745</c:v>
                </c:pt>
                <c:pt idx="84">
                  <c:v>366346</c:v>
                </c:pt>
                <c:pt idx="85">
                  <c:v>367625</c:v>
                </c:pt>
                <c:pt idx="86">
                  <c:v>368669</c:v>
                </c:pt>
                <c:pt idx="87">
                  <c:v>369801</c:v>
                </c:pt>
                <c:pt idx="88">
                  <c:v>371559</c:v>
                </c:pt>
                <c:pt idx="89">
                  <c:v>373108</c:v>
                </c:pt>
                <c:pt idx="90">
                  <c:v>374471</c:v>
                </c:pt>
                <c:pt idx="91">
                  <c:v>375575</c:v>
                </c:pt>
                <c:pt idx="92">
                  <c:v>376520</c:v>
                </c:pt>
                <c:pt idx="93">
                  <c:v>377881</c:v>
                </c:pt>
                <c:pt idx="94">
                  <c:v>378924</c:v>
                </c:pt>
                <c:pt idx="95">
                  <c:v>379977</c:v>
                </c:pt>
                <c:pt idx="96">
                  <c:v>381019</c:v>
                </c:pt>
                <c:pt idx="97">
                  <c:v>382102</c:v>
                </c:pt>
                <c:pt idx="98">
                  <c:v>382879</c:v>
                </c:pt>
                <c:pt idx="99">
                  <c:v>383591</c:v>
                </c:pt>
                <c:pt idx="100">
                  <c:v>384281</c:v>
                </c:pt>
                <c:pt idx="101">
                  <c:v>384945</c:v>
                </c:pt>
                <c:pt idx="102">
                  <c:v>385669</c:v>
                </c:pt>
                <c:pt idx="103">
                  <c:v>386490</c:v>
                </c:pt>
                <c:pt idx="104">
                  <c:v>387402</c:v>
                </c:pt>
                <c:pt idx="105">
                  <c:v>388096</c:v>
                </c:pt>
                <c:pt idx="106">
                  <c:v>388719</c:v>
                </c:pt>
                <c:pt idx="107">
                  <c:v>389349</c:v>
                </c:pt>
                <c:pt idx="108">
                  <c:v>389910</c:v>
                </c:pt>
                <c:pt idx="109">
                  <c:v>390536</c:v>
                </c:pt>
                <c:pt idx="110">
                  <c:v>391330</c:v>
                </c:pt>
                <c:pt idx="111">
                  <c:v>392037</c:v>
                </c:pt>
                <c:pt idx="112">
                  <c:v>392702</c:v>
                </c:pt>
                <c:pt idx="113">
                  <c:v>393257</c:v>
                </c:pt>
                <c:pt idx="114">
                  <c:v>393855</c:v>
                </c:pt>
                <c:pt idx="115">
                  <c:v>394430</c:v>
                </c:pt>
                <c:pt idx="116">
                  <c:v>395168</c:v>
                </c:pt>
                <c:pt idx="117">
                  <c:v>395972</c:v>
                </c:pt>
                <c:pt idx="118">
                  <c:v>396669</c:v>
                </c:pt>
                <c:pt idx="119">
                  <c:v>397293</c:v>
                </c:pt>
                <c:pt idx="120">
                  <c:v>397684</c:v>
                </c:pt>
                <c:pt idx="121">
                  <c:v>398142</c:v>
                </c:pt>
                <c:pt idx="122">
                  <c:v>398770</c:v>
                </c:pt>
                <c:pt idx="123">
                  <c:v>399642</c:v>
                </c:pt>
                <c:pt idx="124">
                  <c:v>400561</c:v>
                </c:pt>
                <c:pt idx="125">
                  <c:v>401286</c:v>
                </c:pt>
                <c:pt idx="126">
                  <c:v>401822</c:v>
                </c:pt>
                <c:pt idx="127">
                  <c:v>402338</c:v>
                </c:pt>
                <c:pt idx="128">
                  <c:v>402928</c:v>
                </c:pt>
                <c:pt idx="129">
                  <c:v>403619</c:v>
                </c:pt>
                <c:pt idx="130">
                  <c:v>404207</c:v>
                </c:pt>
                <c:pt idx="131">
                  <c:v>404997</c:v>
                </c:pt>
                <c:pt idx="132">
                  <c:v>405724</c:v>
                </c:pt>
                <c:pt idx="133">
                  <c:v>406403</c:v>
                </c:pt>
                <c:pt idx="134">
                  <c:v>406962</c:v>
                </c:pt>
                <c:pt idx="135">
                  <c:v>407875</c:v>
                </c:pt>
                <c:pt idx="136">
                  <c:v>408709</c:v>
                </c:pt>
                <c:pt idx="137">
                  <c:v>409476</c:v>
                </c:pt>
                <c:pt idx="138">
                  <c:v>410254</c:v>
                </c:pt>
                <c:pt idx="139">
                  <c:v>411006</c:v>
                </c:pt>
                <c:pt idx="140">
                  <c:v>411515</c:v>
                </c:pt>
                <c:pt idx="141">
                  <c:v>412034</c:v>
                </c:pt>
                <c:pt idx="142">
                  <c:v>412889</c:v>
                </c:pt>
                <c:pt idx="143">
                  <c:v>413595</c:v>
                </c:pt>
                <c:pt idx="144">
                  <c:v>414405</c:v>
                </c:pt>
                <c:pt idx="145">
                  <c:v>415163</c:v>
                </c:pt>
                <c:pt idx="146">
                  <c:v>415911</c:v>
                </c:pt>
                <c:pt idx="147">
                  <c:v>416443</c:v>
                </c:pt>
                <c:pt idx="148">
                  <c:v>417056</c:v>
                </c:pt>
                <c:pt idx="149">
                  <c:v>417591</c:v>
                </c:pt>
                <c:pt idx="150">
                  <c:v>418302</c:v>
                </c:pt>
                <c:pt idx="151">
                  <c:v>419081</c:v>
                </c:pt>
                <c:pt idx="152">
                  <c:v>419723</c:v>
                </c:pt>
                <c:pt idx="153">
                  <c:v>420477</c:v>
                </c:pt>
                <c:pt idx="154">
                  <c:v>421008</c:v>
                </c:pt>
                <c:pt idx="155">
                  <c:v>421550</c:v>
                </c:pt>
                <c:pt idx="156">
                  <c:v>422296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426-4E26-9396-8457025641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68927728"/>
        <c:axId val="668924448"/>
      </c:scatterChart>
      <c:valAx>
        <c:axId val="6689277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8924448"/>
        <c:crosses val="autoZero"/>
        <c:crossBetween val="midCat"/>
      </c:valAx>
      <c:valAx>
        <c:axId val="668924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89277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T: FL: positive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T_plots!$D$1</c:f>
              <c:strCache>
                <c:ptCount val="1"/>
                <c:pt idx="0">
                  <c:v>positive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T_plots!$B$2:$B$8530</c:f>
              <c:numCache>
                <c:formatCode>m/d/yyyy</c:formatCode>
                <c:ptCount val="154"/>
                <c:pt idx="0">
                  <c:v>43900</c:v>
                </c:pt>
                <c:pt idx="1">
                  <c:v>43901</c:v>
                </c:pt>
                <c:pt idx="2">
                  <c:v>43902</c:v>
                </c:pt>
                <c:pt idx="3">
                  <c:v>43903</c:v>
                </c:pt>
                <c:pt idx="4">
                  <c:v>43904</c:v>
                </c:pt>
                <c:pt idx="5">
                  <c:v>43905</c:v>
                </c:pt>
                <c:pt idx="6">
                  <c:v>43906</c:v>
                </c:pt>
                <c:pt idx="7">
                  <c:v>43907</c:v>
                </c:pt>
                <c:pt idx="8">
                  <c:v>43908</c:v>
                </c:pt>
                <c:pt idx="9">
                  <c:v>43909</c:v>
                </c:pt>
                <c:pt idx="10">
                  <c:v>43910</c:v>
                </c:pt>
                <c:pt idx="11">
                  <c:v>43911</c:v>
                </c:pt>
                <c:pt idx="12">
                  <c:v>43912</c:v>
                </c:pt>
                <c:pt idx="13">
                  <c:v>43913</c:v>
                </c:pt>
                <c:pt idx="14">
                  <c:v>43914</c:v>
                </c:pt>
                <c:pt idx="15">
                  <c:v>43915</c:v>
                </c:pt>
                <c:pt idx="16">
                  <c:v>43916</c:v>
                </c:pt>
                <c:pt idx="17">
                  <c:v>43917</c:v>
                </c:pt>
                <c:pt idx="18">
                  <c:v>43918</c:v>
                </c:pt>
                <c:pt idx="19">
                  <c:v>43919</c:v>
                </c:pt>
                <c:pt idx="20">
                  <c:v>43920</c:v>
                </c:pt>
                <c:pt idx="21">
                  <c:v>43921</c:v>
                </c:pt>
                <c:pt idx="22">
                  <c:v>43894</c:v>
                </c:pt>
                <c:pt idx="23">
                  <c:v>43895</c:v>
                </c:pt>
                <c:pt idx="24">
                  <c:v>43896</c:v>
                </c:pt>
                <c:pt idx="25">
                  <c:v>43897</c:v>
                </c:pt>
                <c:pt idx="26">
                  <c:v>43898</c:v>
                </c:pt>
                <c:pt idx="27">
                  <c:v>43899</c:v>
                </c:pt>
                <c:pt idx="28">
                  <c:v>43922</c:v>
                </c:pt>
                <c:pt idx="29">
                  <c:v>43931</c:v>
                </c:pt>
                <c:pt idx="30">
                  <c:v>43932</c:v>
                </c:pt>
                <c:pt idx="31">
                  <c:v>43933</c:v>
                </c:pt>
                <c:pt idx="32">
                  <c:v>43934</c:v>
                </c:pt>
                <c:pt idx="33">
                  <c:v>43935</c:v>
                </c:pt>
                <c:pt idx="34">
                  <c:v>43936</c:v>
                </c:pt>
                <c:pt idx="35">
                  <c:v>43937</c:v>
                </c:pt>
                <c:pt idx="36">
                  <c:v>43938</c:v>
                </c:pt>
                <c:pt idx="37">
                  <c:v>43939</c:v>
                </c:pt>
                <c:pt idx="38">
                  <c:v>43940</c:v>
                </c:pt>
                <c:pt idx="39">
                  <c:v>43923</c:v>
                </c:pt>
                <c:pt idx="40">
                  <c:v>43941</c:v>
                </c:pt>
                <c:pt idx="41">
                  <c:v>43942</c:v>
                </c:pt>
                <c:pt idx="42">
                  <c:v>43943</c:v>
                </c:pt>
                <c:pt idx="43">
                  <c:v>43944</c:v>
                </c:pt>
                <c:pt idx="44">
                  <c:v>43945</c:v>
                </c:pt>
                <c:pt idx="45">
                  <c:v>43946</c:v>
                </c:pt>
                <c:pt idx="46">
                  <c:v>43947</c:v>
                </c:pt>
                <c:pt idx="47">
                  <c:v>43948</c:v>
                </c:pt>
                <c:pt idx="48">
                  <c:v>43949</c:v>
                </c:pt>
                <c:pt idx="49">
                  <c:v>43950</c:v>
                </c:pt>
                <c:pt idx="50">
                  <c:v>43924</c:v>
                </c:pt>
                <c:pt idx="51">
                  <c:v>43951</c:v>
                </c:pt>
                <c:pt idx="52">
                  <c:v>43925</c:v>
                </c:pt>
                <c:pt idx="53">
                  <c:v>43926</c:v>
                </c:pt>
                <c:pt idx="54">
                  <c:v>43927</c:v>
                </c:pt>
                <c:pt idx="55">
                  <c:v>43928</c:v>
                </c:pt>
                <c:pt idx="56">
                  <c:v>43929</c:v>
                </c:pt>
                <c:pt idx="57">
                  <c:v>43930</c:v>
                </c:pt>
                <c:pt idx="58">
                  <c:v>43952</c:v>
                </c:pt>
                <c:pt idx="59">
                  <c:v>43961</c:v>
                </c:pt>
                <c:pt idx="60">
                  <c:v>43962</c:v>
                </c:pt>
                <c:pt idx="61">
                  <c:v>43963</c:v>
                </c:pt>
                <c:pt idx="62">
                  <c:v>43964</c:v>
                </c:pt>
                <c:pt idx="63">
                  <c:v>43965</c:v>
                </c:pt>
                <c:pt idx="64">
                  <c:v>43966</c:v>
                </c:pt>
                <c:pt idx="65">
                  <c:v>43967</c:v>
                </c:pt>
                <c:pt idx="66">
                  <c:v>43968</c:v>
                </c:pt>
                <c:pt idx="67">
                  <c:v>43969</c:v>
                </c:pt>
                <c:pt idx="68">
                  <c:v>43970</c:v>
                </c:pt>
                <c:pt idx="69">
                  <c:v>43953</c:v>
                </c:pt>
                <c:pt idx="70">
                  <c:v>43971</c:v>
                </c:pt>
                <c:pt idx="71">
                  <c:v>43972</c:v>
                </c:pt>
                <c:pt idx="72">
                  <c:v>43973</c:v>
                </c:pt>
                <c:pt idx="73">
                  <c:v>43974</c:v>
                </c:pt>
                <c:pt idx="74">
                  <c:v>43975</c:v>
                </c:pt>
                <c:pt idx="75">
                  <c:v>43976</c:v>
                </c:pt>
                <c:pt idx="76">
                  <c:v>43977</c:v>
                </c:pt>
                <c:pt idx="77">
                  <c:v>43978</c:v>
                </c:pt>
                <c:pt idx="78">
                  <c:v>43979</c:v>
                </c:pt>
                <c:pt idx="79">
                  <c:v>43980</c:v>
                </c:pt>
                <c:pt idx="80">
                  <c:v>43954</c:v>
                </c:pt>
                <c:pt idx="81">
                  <c:v>43981</c:v>
                </c:pt>
                <c:pt idx="82">
                  <c:v>43982</c:v>
                </c:pt>
                <c:pt idx="83">
                  <c:v>43955</c:v>
                </c:pt>
                <c:pt idx="84">
                  <c:v>43956</c:v>
                </c:pt>
                <c:pt idx="85">
                  <c:v>43957</c:v>
                </c:pt>
                <c:pt idx="86">
                  <c:v>43958</c:v>
                </c:pt>
                <c:pt idx="87">
                  <c:v>43959</c:v>
                </c:pt>
                <c:pt idx="88">
                  <c:v>43960</c:v>
                </c:pt>
                <c:pt idx="89">
                  <c:v>43983</c:v>
                </c:pt>
                <c:pt idx="90">
                  <c:v>43992</c:v>
                </c:pt>
                <c:pt idx="91">
                  <c:v>43993</c:v>
                </c:pt>
                <c:pt idx="92">
                  <c:v>43994</c:v>
                </c:pt>
                <c:pt idx="93">
                  <c:v>43995</c:v>
                </c:pt>
                <c:pt idx="94">
                  <c:v>43996</c:v>
                </c:pt>
                <c:pt idx="95">
                  <c:v>43997</c:v>
                </c:pt>
                <c:pt idx="96">
                  <c:v>43998</c:v>
                </c:pt>
                <c:pt idx="97">
                  <c:v>43999</c:v>
                </c:pt>
                <c:pt idx="98">
                  <c:v>44000</c:v>
                </c:pt>
                <c:pt idx="99">
                  <c:v>44001</c:v>
                </c:pt>
                <c:pt idx="100">
                  <c:v>43984</c:v>
                </c:pt>
                <c:pt idx="101">
                  <c:v>44002</c:v>
                </c:pt>
                <c:pt idx="102">
                  <c:v>44003</c:v>
                </c:pt>
                <c:pt idx="103">
                  <c:v>44004</c:v>
                </c:pt>
                <c:pt idx="104">
                  <c:v>44005</c:v>
                </c:pt>
                <c:pt idx="105">
                  <c:v>44006</c:v>
                </c:pt>
                <c:pt idx="106">
                  <c:v>44007</c:v>
                </c:pt>
                <c:pt idx="107">
                  <c:v>44008</c:v>
                </c:pt>
                <c:pt idx="108">
                  <c:v>44009</c:v>
                </c:pt>
                <c:pt idx="109">
                  <c:v>44010</c:v>
                </c:pt>
                <c:pt idx="110">
                  <c:v>44011</c:v>
                </c:pt>
                <c:pt idx="111">
                  <c:v>43985</c:v>
                </c:pt>
                <c:pt idx="112">
                  <c:v>44012</c:v>
                </c:pt>
                <c:pt idx="113">
                  <c:v>43986</c:v>
                </c:pt>
                <c:pt idx="114">
                  <c:v>43987</c:v>
                </c:pt>
                <c:pt idx="115">
                  <c:v>43988</c:v>
                </c:pt>
                <c:pt idx="116">
                  <c:v>43989</c:v>
                </c:pt>
                <c:pt idx="117">
                  <c:v>43990</c:v>
                </c:pt>
                <c:pt idx="118">
                  <c:v>43991</c:v>
                </c:pt>
                <c:pt idx="119">
                  <c:v>44013</c:v>
                </c:pt>
                <c:pt idx="120">
                  <c:v>44022</c:v>
                </c:pt>
                <c:pt idx="121">
                  <c:v>44023</c:v>
                </c:pt>
                <c:pt idx="122">
                  <c:v>44024</c:v>
                </c:pt>
                <c:pt idx="123">
                  <c:v>44025</c:v>
                </c:pt>
                <c:pt idx="124">
                  <c:v>44026</c:v>
                </c:pt>
                <c:pt idx="125">
                  <c:v>44027</c:v>
                </c:pt>
                <c:pt idx="126">
                  <c:v>44028</c:v>
                </c:pt>
                <c:pt idx="127">
                  <c:v>44029</c:v>
                </c:pt>
                <c:pt idx="128">
                  <c:v>44030</c:v>
                </c:pt>
                <c:pt idx="129">
                  <c:v>44031</c:v>
                </c:pt>
                <c:pt idx="130">
                  <c:v>44014</c:v>
                </c:pt>
                <c:pt idx="131">
                  <c:v>44032</c:v>
                </c:pt>
                <c:pt idx="132">
                  <c:v>44033</c:v>
                </c:pt>
                <c:pt idx="133">
                  <c:v>44034</c:v>
                </c:pt>
                <c:pt idx="134">
                  <c:v>44035</c:v>
                </c:pt>
                <c:pt idx="135">
                  <c:v>44036</c:v>
                </c:pt>
                <c:pt idx="136">
                  <c:v>44037</c:v>
                </c:pt>
                <c:pt idx="137">
                  <c:v>44038</c:v>
                </c:pt>
                <c:pt idx="138">
                  <c:v>44039</c:v>
                </c:pt>
                <c:pt idx="139">
                  <c:v>44040</c:v>
                </c:pt>
                <c:pt idx="140">
                  <c:v>44041</c:v>
                </c:pt>
                <c:pt idx="141">
                  <c:v>44015</c:v>
                </c:pt>
                <c:pt idx="142">
                  <c:v>44042</c:v>
                </c:pt>
                <c:pt idx="143">
                  <c:v>44043</c:v>
                </c:pt>
                <c:pt idx="144">
                  <c:v>44016</c:v>
                </c:pt>
                <c:pt idx="145">
                  <c:v>44017</c:v>
                </c:pt>
                <c:pt idx="146">
                  <c:v>44018</c:v>
                </c:pt>
                <c:pt idx="147">
                  <c:v>44019</c:v>
                </c:pt>
                <c:pt idx="148">
                  <c:v>44020</c:v>
                </c:pt>
                <c:pt idx="149">
                  <c:v>44021</c:v>
                </c:pt>
                <c:pt idx="150">
                  <c:v>44044</c:v>
                </c:pt>
                <c:pt idx="151">
                  <c:v>44045</c:v>
                </c:pt>
                <c:pt idx="152">
                  <c:v>44046</c:v>
                </c:pt>
                <c:pt idx="153">
                  <c:v>44047</c:v>
                </c:pt>
              </c:numCache>
            </c:numRef>
          </c:xVal>
          <c:yVal>
            <c:numRef>
              <c:f>T_plots!$D$2:$D$8530</c:f>
              <c:numCache>
                <c:formatCode>General</c:formatCode>
                <c:ptCount val="154"/>
                <c:pt idx="0">
                  <c:v>173</c:v>
                </c:pt>
                <c:pt idx="1">
                  <c:v>216</c:v>
                </c:pt>
                <c:pt idx="2">
                  <c:v>216</c:v>
                </c:pt>
                <c:pt idx="3">
                  <c:v>421</c:v>
                </c:pt>
                <c:pt idx="4">
                  <c:v>524</c:v>
                </c:pt>
                <c:pt idx="5">
                  <c:v>729</c:v>
                </c:pt>
                <c:pt idx="6">
                  <c:v>950</c:v>
                </c:pt>
                <c:pt idx="7">
                  <c:v>1700</c:v>
                </c:pt>
                <c:pt idx="8">
                  <c:v>2382</c:v>
                </c:pt>
                <c:pt idx="9">
                  <c:v>4152</c:v>
                </c:pt>
                <c:pt idx="10">
                  <c:v>7102</c:v>
                </c:pt>
                <c:pt idx="11">
                  <c:v>10356</c:v>
                </c:pt>
                <c:pt idx="12">
                  <c:v>15168</c:v>
                </c:pt>
                <c:pt idx="13">
                  <c:v>20875</c:v>
                </c:pt>
                <c:pt idx="14">
                  <c:v>25665</c:v>
                </c:pt>
                <c:pt idx="15">
                  <c:v>30811</c:v>
                </c:pt>
                <c:pt idx="16">
                  <c:v>37258</c:v>
                </c:pt>
                <c:pt idx="17">
                  <c:v>44635</c:v>
                </c:pt>
                <c:pt idx="18">
                  <c:v>52318</c:v>
                </c:pt>
                <c:pt idx="19">
                  <c:v>59513</c:v>
                </c:pt>
                <c:pt idx="20">
                  <c:v>66497</c:v>
                </c:pt>
                <c:pt idx="21">
                  <c:v>75795</c:v>
                </c:pt>
                <c:pt idx="22">
                  <c:v>6</c:v>
                </c:pt>
                <c:pt idx="23">
                  <c:v>22</c:v>
                </c:pt>
                <c:pt idx="24">
                  <c:v>33</c:v>
                </c:pt>
                <c:pt idx="25">
                  <c:v>76</c:v>
                </c:pt>
                <c:pt idx="26">
                  <c:v>105</c:v>
                </c:pt>
                <c:pt idx="27">
                  <c:v>142</c:v>
                </c:pt>
                <c:pt idx="28">
                  <c:v>83712</c:v>
                </c:pt>
                <c:pt idx="29">
                  <c:v>170512</c:v>
                </c:pt>
                <c:pt idx="30">
                  <c:v>180458</c:v>
                </c:pt>
                <c:pt idx="31">
                  <c:v>188694</c:v>
                </c:pt>
                <c:pt idx="32">
                  <c:v>195031</c:v>
                </c:pt>
                <c:pt idx="33">
                  <c:v>202208</c:v>
                </c:pt>
                <c:pt idx="34">
                  <c:v>213779</c:v>
                </c:pt>
                <c:pt idx="35">
                  <c:v>222284</c:v>
                </c:pt>
                <c:pt idx="36">
                  <c:v>229642</c:v>
                </c:pt>
                <c:pt idx="37">
                  <c:v>236732</c:v>
                </c:pt>
                <c:pt idx="38">
                  <c:v>242786</c:v>
                </c:pt>
                <c:pt idx="39">
                  <c:v>92381</c:v>
                </c:pt>
                <c:pt idx="40">
                  <c:v>247512</c:v>
                </c:pt>
                <c:pt idx="41">
                  <c:v>251690</c:v>
                </c:pt>
                <c:pt idx="42">
                  <c:v>257216</c:v>
                </c:pt>
                <c:pt idx="43">
                  <c:v>263460</c:v>
                </c:pt>
                <c:pt idx="44">
                  <c:v>271590</c:v>
                </c:pt>
                <c:pt idx="45">
                  <c:v>282143</c:v>
                </c:pt>
                <c:pt idx="46">
                  <c:v>288045</c:v>
                </c:pt>
                <c:pt idx="47">
                  <c:v>291996</c:v>
                </c:pt>
                <c:pt idx="48">
                  <c:v>295106</c:v>
                </c:pt>
                <c:pt idx="49">
                  <c:v>299691</c:v>
                </c:pt>
                <c:pt idx="50">
                  <c:v>102863</c:v>
                </c:pt>
                <c:pt idx="51">
                  <c:v>304372</c:v>
                </c:pt>
                <c:pt idx="52">
                  <c:v>113704</c:v>
                </c:pt>
                <c:pt idx="53">
                  <c:v>122031</c:v>
                </c:pt>
                <c:pt idx="54">
                  <c:v>130689</c:v>
                </c:pt>
                <c:pt idx="55">
                  <c:v>138863</c:v>
                </c:pt>
                <c:pt idx="56">
                  <c:v>149316</c:v>
                </c:pt>
                <c:pt idx="57">
                  <c:v>159937</c:v>
                </c:pt>
                <c:pt idx="58">
                  <c:v>308314</c:v>
                </c:pt>
                <c:pt idx="59">
                  <c:v>335395</c:v>
                </c:pt>
                <c:pt idx="60">
                  <c:v>337055</c:v>
                </c:pt>
                <c:pt idx="61">
                  <c:v>338485</c:v>
                </c:pt>
                <c:pt idx="62">
                  <c:v>340661</c:v>
                </c:pt>
                <c:pt idx="63">
                  <c:v>343051</c:v>
                </c:pt>
                <c:pt idx="64">
                  <c:v>345813</c:v>
                </c:pt>
                <c:pt idx="65">
                  <c:v>348232</c:v>
                </c:pt>
                <c:pt idx="66">
                  <c:v>350121</c:v>
                </c:pt>
                <c:pt idx="67">
                  <c:v>351371</c:v>
                </c:pt>
                <c:pt idx="68">
                  <c:v>352845</c:v>
                </c:pt>
                <c:pt idx="69">
                  <c:v>312977</c:v>
                </c:pt>
                <c:pt idx="70">
                  <c:v>354370</c:v>
                </c:pt>
                <c:pt idx="71">
                  <c:v>356458</c:v>
                </c:pt>
                <c:pt idx="72">
                  <c:v>358154</c:v>
                </c:pt>
                <c:pt idx="73">
                  <c:v>359926</c:v>
                </c:pt>
                <c:pt idx="74">
                  <c:v>361515</c:v>
                </c:pt>
                <c:pt idx="75">
                  <c:v>362764</c:v>
                </c:pt>
                <c:pt idx="76">
                  <c:v>363836</c:v>
                </c:pt>
                <c:pt idx="77">
                  <c:v>364965</c:v>
                </c:pt>
                <c:pt idx="78">
                  <c:v>366733</c:v>
                </c:pt>
                <c:pt idx="79">
                  <c:v>368284</c:v>
                </c:pt>
                <c:pt idx="80">
                  <c:v>316415</c:v>
                </c:pt>
                <c:pt idx="81">
                  <c:v>369660</c:v>
                </c:pt>
                <c:pt idx="82">
                  <c:v>370770</c:v>
                </c:pt>
                <c:pt idx="83">
                  <c:v>318953</c:v>
                </c:pt>
                <c:pt idx="84">
                  <c:v>321192</c:v>
                </c:pt>
                <c:pt idx="85">
                  <c:v>323978</c:v>
                </c:pt>
                <c:pt idx="86">
                  <c:v>327649</c:v>
                </c:pt>
                <c:pt idx="87">
                  <c:v>330407</c:v>
                </c:pt>
                <c:pt idx="88">
                  <c:v>333122</c:v>
                </c:pt>
                <c:pt idx="89">
                  <c:v>371711</c:v>
                </c:pt>
                <c:pt idx="90">
                  <c:v>380156</c:v>
                </c:pt>
                <c:pt idx="91">
                  <c:v>380892</c:v>
                </c:pt>
                <c:pt idx="92">
                  <c:v>381714</c:v>
                </c:pt>
                <c:pt idx="93">
                  <c:v>382630</c:v>
                </c:pt>
                <c:pt idx="94">
                  <c:v>383324</c:v>
                </c:pt>
                <c:pt idx="95">
                  <c:v>383944</c:v>
                </c:pt>
                <c:pt idx="96">
                  <c:v>384575</c:v>
                </c:pt>
                <c:pt idx="97">
                  <c:v>385142</c:v>
                </c:pt>
                <c:pt idx="98">
                  <c:v>385760</c:v>
                </c:pt>
                <c:pt idx="99">
                  <c:v>386556</c:v>
                </c:pt>
                <c:pt idx="100">
                  <c:v>373040</c:v>
                </c:pt>
                <c:pt idx="101">
                  <c:v>387272</c:v>
                </c:pt>
                <c:pt idx="102">
                  <c:v>387936</c:v>
                </c:pt>
                <c:pt idx="103">
                  <c:v>388488</c:v>
                </c:pt>
                <c:pt idx="104">
                  <c:v>389085</c:v>
                </c:pt>
                <c:pt idx="105">
                  <c:v>389666</c:v>
                </c:pt>
                <c:pt idx="106">
                  <c:v>390415</c:v>
                </c:pt>
                <c:pt idx="107">
                  <c:v>391220</c:v>
                </c:pt>
                <c:pt idx="108">
                  <c:v>391923</c:v>
                </c:pt>
                <c:pt idx="109">
                  <c:v>392539</c:v>
                </c:pt>
                <c:pt idx="110">
                  <c:v>392930</c:v>
                </c:pt>
                <c:pt idx="111">
                  <c:v>374085</c:v>
                </c:pt>
                <c:pt idx="112">
                  <c:v>393454</c:v>
                </c:pt>
                <c:pt idx="113">
                  <c:v>375133</c:v>
                </c:pt>
                <c:pt idx="114">
                  <c:v>376208</c:v>
                </c:pt>
                <c:pt idx="115">
                  <c:v>377316</c:v>
                </c:pt>
                <c:pt idx="116">
                  <c:v>378097</c:v>
                </c:pt>
                <c:pt idx="117">
                  <c:v>378799</c:v>
                </c:pt>
                <c:pt idx="118">
                  <c:v>379482</c:v>
                </c:pt>
                <c:pt idx="119">
                  <c:v>394079</c:v>
                </c:pt>
                <c:pt idx="120">
                  <c:v>400299</c:v>
                </c:pt>
                <c:pt idx="121">
                  <c:v>401029</c:v>
                </c:pt>
                <c:pt idx="122">
                  <c:v>401706</c:v>
                </c:pt>
                <c:pt idx="123">
                  <c:v>402263</c:v>
                </c:pt>
                <c:pt idx="124">
                  <c:v>403175</c:v>
                </c:pt>
                <c:pt idx="125">
                  <c:v>404006</c:v>
                </c:pt>
                <c:pt idx="126">
                  <c:v>404775</c:v>
                </c:pt>
                <c:pt idx="127">
                  <c:v>405551</c:v>
                </c:pt>
                <c:pt idx="128">
                  <c:v>406305</c:v>
                </c:pt>
                <c:pt idx="129">
                  <c:v>406807</c:v>
                </c:pt>
                <c:pt idx="130">
                  <c:v>394954</c:v>
                </c:pt>
                <c:pt idx="131">
                  <c:v>407326</c:v>
                </c:pt>
                <c:pt idx="132">
                  <c:v>408181</c:v>
                </c:pt>
                <c:pt idx="133">
                  <c:v>408886</c:v>
                </c:pt>
                <c:pt idx="134">
                  <c:v>409697</c:v>
                </c:pt>
                <c:pt idx="135">
                  <c:v>410450</c:v>
                </c:pt>
                <c:pt idx="136">
                  <c:v>411200</c:v>
                </c:pt>
                <c:pt idx="137">
                  <c:v>411736</c:v>
                </c:pt>
                <c:pt idx="138">
                  <c:v>412344</c:v>
                </c:pt>
                <c:pt idx="139">
                  <c:v>412878</c:v>
                </c:pt>
                <c:pt idx="140">
                  <c:v>413593</c:v>
                </c:pt>
                <c:pt idx="141">
                  <c:v>395872</c:v>
                </c:pt>
                <c:pt idx="142">
                  <c:v>414370</c:v>
                </c:pt>
                <c:pt idx="143">
                  <c:v>415014</c:v>
                </c:pt>
                <c:pt idx="144">
                  <c:v>396598</c:v>
                </c:pt>
                <c:pt idx="145">
                  <c:v>397131</c:v>
                </c:pt>
                <c:pt idx="146">
                  <c:v>397649</c:v>
                </c:pt>
                <c:pt idx="147">
                  <c:v>398237</c:v>
                </c:pt>
                <c:pt idx="148">
                  <c:v>398929</c:v>
                </c:pt>
                <c:pt idx="149">
                  <c:v>399513</c:v>
                </c:pt>
                <c:pt idx="150">
                  <c:v>415767</c:v>
                </c:pt>
                <c:pt idx="151">
                  <c:v>416298</c:v>
                </c:pt>
                <c:pt idx="152">
                  <c:v>416843</c:v>
                </c:pt>
                <c:pt idx="153">
                  <c:v>417589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EBC-43D8-9BC5-8F25147241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0691224"/>
        <c:axId val="550686304"/>
      </c:scatterChart>
      <c:valAx>
        <c:axId val="5506912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686304"/>
        <c:crosses val="autoZero"/>
        <c:crossBetween val="midCat"/>
      </c:valAx>
      <c:valAx>
        <c:axId val="550686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6912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0.09429</cdr:x>
      <cdr:y>0.14924</cdr:y>
    </cdr:from>
    <cdr:to>
      <cdr:x>0.23264</cdr:x>
      <cdr:y>0.57675</cdr:y>
    </cdr:to>
    <cdr:sp macro="" textlink="">
      <cdr:nvSpPr>
        <cdr:cNvPr id="2" name="Rounded Rectangle 1"/>
        <cdr:cNvSpPr/>
      </cdr:nvSpPr>
      <cdr:spPr>
        <a:xfrm xmlns:a="http://schemas.openxmlformats.org/drawingml/2006/main">
          <a:off x="1003701" y="695775"/>
          <a:ext cx="1472666" cy="1993032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US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0.0862</cdr:x>
      <cdr:y>0.2821</cdr:y>
    </cdr:from>
    <cdr:to>
      <cdr:x>0.13814</cdr:x>
      <cdr:y>0.72957</cdr:y>
    </cdr:to>
    <cdr:sp macro="" textlink="">
      <cdr:nvSpPr>
        <cdr:cNvPr id="2" name="Rounded Rectangle 1"/>
        <cdr:cNvSpPr/>
      </cdr:nvSpPr>
      <cdr:spPr>
        <a:xfrm xmlns:a="http://schemas.openxmlformats.org/drawingml/2006/main">
          <a:off x="942475" y="1395664"/>
          <a:ext cx="567890" cy="2213810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0.54386</cdr:x>
      <cdr:y>0.22957</cdr:y>
    </cdr:from>
    <cdr:to>
      <cdr:x>0.91583</cdr:x>
      <cdr:y>0.46693</cdr:y>
    </cdr:to>
    <cdr:sp macro="" textlink="">
      <cdr:nvSpPr>
        <cdr:cNvPr id="2" name="Rounded Rectangle 1"/>
        <cdr:cNvSpPr/>
      </cdr:nvSpPr>
      <cdr:spPr>
        <a:xfrm xmlns:a="http://schemas.openxmlformats.org/drawingml/2006/main">
          <a:off x="5783981" y="1135782"/>
          <a:ext cx="3955983" cy="1174282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7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5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63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35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22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94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6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509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30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611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73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1361F-DE44-47E0-87C4-40D793F32B4C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2CDA5-FCF8-4A03-93A9-1453CC24F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06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02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JH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9760017" y="2541070"/>
            <a:ext cx="1232034" cy="174217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6967548"/>
              </p:ext>
            </p:extLst>
          </p:nvPr>
        </p:nvGraphicFramePr>
        <p:xfrm>
          <a:off x="838200" y="1314811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19519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JH, NT, T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905803" y="3117746"/>
            <a:ext cx="1771048" cy="170367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7623209" y="1771048"/>
            <a:ext cx="2906830" cy="120315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8888783"/>
              </p:ext>
            </p:extLst>
          </p:nvPr>
        </p:nvGraphicFramePr>
        <p:xfrm>
          <a:off x="741947" y="1153353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10217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059807" y="3907857"/>
            <a:ext cx="1771048" cy="170367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9921159"/>
              </p:ext>
            </p:extLst>
          </p:nvPr>
        </p:nvGraphicFramePr>
        <p:xfrm>
          <a:off x="751572" y="1246953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67578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JH</a:t>
            </a:r>
          </a:p>
          <a:p>
            <a:pPr lvl="1"/>
            <a:r>
              <a:rPr lang="en-US" dirty="0" smtClean="0"/>
              <a:t>CA, FL, NY -&gt; 0/3 </a:t>
            </a:r>
          </a:p>
          <a:p>
            <a:r>
              <a:rPr lang="en-US" dirty="0" smtClean="0"/>
              <a:t>NT</a:t>
            </a:r>
          </a:p>
          <a:p>
            <a:pPr lvl="1"/>
            <a:r>
              <a:rPr lang="en-US" dirty="0" smtClean="0"/>
              <a:t>CA, AR, NY -&gt; 0/3</a:t>
            </a:r>
          </a:p>
          <a:p>
            <a:r>
              <a:rPr lang="en-US" dirty="0" smtClean="0"/>
              <a:t>T</a:t>
            </a:r>
          </a:p>
          <a:p>
            <a:pPr lvl="1"/>
            <a:r>
              <a:rPr lang="en-US" dirty="0" smtClean="0"/>
              <a:t>CA, NJ, NY -&gt; </a:t>
            </a:r>
            <a:r>
              <a:rPr lang="fa-IR" dirty="0" smtClean="0"/>
              <a:t>1</a:t>
            </a:r>
            <a:r>
              <a:rPr lang="en-US" dirty="0" smtClean="0"/>
              <a:t>/3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b="1" dirty="0" smtClean="0"/>
              <a:t>Conclusion</a:t>
            </a:r>
          </a:p>
          <a:p>
            <a:r>
              <a:rPr lang="en-US" dirty="0" smtClean="0"/>
              <a:t>IDEAL could find an anomalous subsequences in COVID Tracking project dataset</a:t>
            </a:r>
          </a:p>
          <a:p>
            <a:r>
              <a:rPr lang="en-US" dirty="0" smtClean="0"/>
              <a:t>TODO: also show missing values (may improve scores)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532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7699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JH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2962018"/>
              </p:ext>
            </p:extLst>
          </p:nvPr>
        </p:nvGraphicFramePr>
        <p:xfrm>
          <a:off x="838200" y="1270534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2098307" y="4148486"/>
            <a:ext cx="1472666" cy="19930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392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JH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1368486"/>
              </p:ext>
            </p:extLst>
          </p:nvPr>
        </p:nvGraphicFramePr>
        <p:xfrm>
          <a:off x="609600" y="1276802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09319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1137" y="95618"/>
            <a:ext cx="10515600" cy="1325563"/>
          </a:xfrm>
        </p:spPr>
        <p:txBody>
          <a:bodyPr/>
          <a:lstStyle/>
          <a:p>
            <a:r>
              <a:rPr lang="en-US" dirty="0" smtClean="0"/>
              <a:t>JH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9132802"/>
              </p:ext>
            </p:extLst>
          </p:nvPr>
        </p:nvGraphicFramePr>
        <p:xfrm>
          <a:off x="433937" y="1135777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1540041" y="1915425"/>
            <a:ext cx="856649" cy="372497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794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8" y="0"/>
            <a:ext cx="10515600" cy="1325563"/>
          </a:xfrm>
        </p:spPr>
        <p:txBody>
          <a:bodyPr/>
          <a:lstStyle/>
          <a:p>
            <a:r>
              <a:rPr lang="en-US" dirty="0" smtClean="0"/>
              <a:t>T</a:t>
            </a:r>
            <a:endParaRPr lang="en-US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8254113"/>
              </p:ext>
            </p:extLst>
          </p:nvPr>
        </p:nvGraphicFramePr>
        <p:xfrm>
          <a:off x="838198" y="991400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89266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727"/>
            <a:ext cx="10515600" cy="1325563"/>
          </a:xfrm>
        </p:spPr>
        <p:txBody>
          <a:bodyPr/>
          <a:lstStyle/>
          <a:p>
            <a:r>
              <a:rPr lang="en-US" dirty="0" smtClean="0"/>
              <a:t>T</a:t>
            </a:r>
            <a:endParaRPr lang="en-US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2951697"/>
              </p:ext>
            </p:extLst>
          </p:nvPr>
        </p:nvGraphicFramePr>
        <p:xfrm>
          <a:off x="838200" y="1135780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54423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8189762"/>
              </p:ext>
            </p:extLst>
          </p:nvPr>
        </p:nvGraphicFramePr>
        <p:xfrm>
          <a:off x="1044146" y="253314"/>
          <a:ext cx="9906000" cy="16743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8317896"/>
              </p:ext>
            </p:extLst>
          </p:nvPr>
        </p:nvGraphicFramePr>
        <p:xfrm>
          <a:off x="1044146" y="2264762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25722"/>
              </p:ext>
            </p:extLst>
          </p:nvPr>
        </p:nvGraphicFramePr>
        <p:xfrm>
          <a:off x="1044146" y="4403124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45109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2776915"/>
              </p:ext>
            </p:extLst>
          </p:nvPr>
        </p:nvGraphicFramePr>
        <p:xfrm>
          <a:off x="838200" y="1315300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5188017" y="2300437"/>
            <a:ext cx="1174282" cy="199243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5785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sure the calculation of HR is correct</a:t>
            </a:r>
          </a:p>
          <a:p>
            <a:r>
              <a:rPr lang="en-US" dirty="0" smtClean="0"/>
              <a:t>Make sure is TR is correct</a:t>
            </a:r>
          </a:p>
          <a:p>
            <a:r>
              <a:rPr lang="en-US" dirty="0" smtClean="0"/>
              <a:t>Make sure plot is correct</a:t>
            </a:r>
          </a:p>
        </p:txBody>
      </p:sp>
    </p:spTree>
    <p:extLst>
      <p:ext uri="{BB962C8B-B14F-4D97-AF65-F5344CB8AC3E}">
        <p14:creationId xmlns:p14="http://schemas.microsoft.com/office/powerpoint/2010/main" val="325749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0046643"/>
              </p:ext>
            </p:extLst>
          </p:nvPr>
        </p:nvGraphicFramePr>
        <p:xfrm>
          <a:off x="537410" y="240390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402968"/>
              </p:ext>
            </p:extLst>
          </p:nvPr>
        </p:nvGraphicFramePr>
        <p:xfrm>
          <a:off x="537410" y="2068107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3827008"/>
              </p:ext>
            </p:extLst>
          </p:nvPr>
        </p:nvGraphicFramePr>
        <p:xfrm>
          <a:off x="537410" y="4377087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72171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3251753"/>
              </p:ext>
            </p:extLst>
          </p:nvPr>
        </p:nvGraphicFramePr>
        <p:xfrm>
          <a:off x="325655" y="103472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0299130"/>
              </p:ext>
            </p:extLst>
          </p:nvPr>
        </p:nvGraphicFramePr>
        <p:xfrm>
          <a:off x="325655" y="2105527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9313995"/>
              </p:ext>
            </p:extLst>
          </p:nvPr>
        </p:nvGraphicFramePr>
        <p:xfrm>
          <a:off x="325655" y="4107582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83873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8970070"/>
              </p:ext>
            </p:extLst>
          </p:nvPr>
        </p:nvGraphicFramePr>
        <p:xfrm>
          <a:off x="229403" y="0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7973366"/>
              </p:ext>
            </p:extLst>
          </p:nvPr>
        </p:nvGraphicFramePr>
        <p:xfrm>
          <a:off x="229403" y="3289434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9091388"/>
              </p:ext>
            </p:extLst>
          </p:nvPr>
        </p:nvGraphicFramePr>
        <p:xfrm>
          <a:off x="229403" y="1543651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27705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5184053"/>
              </p:ext>
            </p:extLst>
          </p:nvPr>
        </p:nvGraphicFramePr>
        <p:xfrm>
          <a:off x="133150" y="175661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4249320"/>
              </p:ext>
            </p:extLst>
          </p:nvPr>
        </p:nvGraphicFramePr>
        <p:xfrm>
          <a:off x="133150" y="1849013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8450288"/>
              </p:ext>
            </p:extLst>
          </p:nvPr>
        </p:nvGraphicFramePr>
        <p:xfrm>
          <a:off x="133150" y="3684069"/>
          <a:ext cx="9902952" cy="167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25852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Results for index 4:</a:t>
            </a:r>
          </a:p>
          <a:p>
            <a:pPr marL="0" indent="0" algn="ctr">
              <a:buNone/>
            </a:pPr>
            <a:r>
              <a:rPr lang="en-US" dirty="0" smtClean="0"/>
              <a:t>Reports five percent of the data as anomalous</a:t>
            </a:r>
          </a:p>
          <a:p>
            <a:pPr marL="0" indent="0" algn="ctr">
              <a:buNone/>
            </a:pPr>
            <a:r>
              <a:rPr lang="en-US" dirty="0" smtClean="0"/>
              <a:t>#epochs=100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905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NT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9697453" y="1967162"/>
            <a:ext cx="1414913" cy="204055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9615157"/>
              </p:ext>
            </p:extLst>
          </p:nvPr>
        </p:nvGraphicFramePr>
        <p:xfrm>
          <a:off x="838199" y="1345131"/>
          <a:ext cx="10972800" cy="53251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33889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309"/>
            <a:ext cx="10515600" cy="1325563"/>
          </a:xfrm>
        </p:spPr>
        <p:txBody>
          <a:bodyPr/>
          <a:lstStyle/>
          <a:p>
            <a:r>
              <a:rPr lang="en-US" dirty="0" smtClean="0"/>
              <a:t>JH, NT, T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9615639" y="2204184"/>
            <a:ext cx="1193533" cy="228118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9892054"/>
              </p:ext>
            </p:extLst>
          </p:nvPr>
        </p:nvGraphicFramePr>
        <p:xfrm>
          <a:off x="838200" y="1315303"/>
          <a:ext cx="10972800" cy="532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16387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2553</TotalTime>
  <Words>190</Words>
  <Application>Microsoft Office PowerPoint</Application>
  <PresentationFormat>Widescreen</PresentationFormat>
  <Paragraphs>55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NT</vt:lpstr>
      <vt:lpstr>JH, NT, T</vt:lpstr>
      <vt:lpstr>JH</vt:lpstr>
      <vt:lpstr>JH, NT, T</vt:lpstr>
      <vt:lpstr>T</vt:lpstr>
      <vt:lpstr>Scores</vt:lpstr>
      <vt:lpstr>Experiment 2</vt:lpstr>
      <vt:lpstr>JH</vt:lpstr>
      <vt:lpstr>JH</vt:lpstr>
      <vt:lpstr>JH</vt:lpstr>
      <vt:lpstr>T</vt:lpstr>
      <vt:lpstr>T</vt:lpstr>
      <vt:lpstr>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Homayouni,Hajar</dc:creator>
  <cp:lastModifiedBy>Homayouni,Hajar</cp:lastModifiedBy>
  <cp:revision>75</cp:revision>
  <dcterms:created xsi:type="dcterms:W3CDTF">2020-08-05T23:05:56Z</dcterms:created>
  <dcterms:modified xsi:type="dcterms:W3CDTF">2020-08-07T17:39:33Z</dcterms:modified>
</cp:coreProperties>
</file>

<file path=docProps/thumbnail.jpeg>
</file>